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10693400" cy="7562850"/>
  <p:notesSz cx="10693400" cy="75628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64029" autoAdjust="0"/>
  </p:normalViewPr>
  <p:slideViewPr>
    <p:cSldViewPr>
      <p:cViewPr varScale="1">
        <p:scale>
          <a:sx n="50" d="100"/>
          <a:sy n="50" d="100"/>
        </p:scale>
        <p:origin x="1186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70335" y="485239"/>
            <a:ext cx="1061085" cy="647065"/>
          </a:xfrm>
          <a:custGeom>
            <a:avLst/>
            <a:gdLst/>
            <a:ahLst/>
            <a:cxnLst/>
            <a:rect l="l" t="t" r="r" b="b"/>
            <a:pathLst>
              <a:path w="1061084" h="647065">
                <a:moveTo>
                  <a:pt x="780008" y="0"/>
                </a:moveTo>
                <a:lnTo>
                  <a:pt x="129806" y="95897"/>
                </a:lnTo>
                <a:lnTo>
                  <a:pt x="0" y="299554"/>
                </a:lnTo>
                <a:lnTo>
                  <a:pt x="280708" y="646810"/>
                </a:lnTo>
                <a:lnTo>
                  <a:pt x="563308" y="442163"/>
                </a:lnTo>
                <a:lnTo>
                  <a:pt x="653618" y="391058"/>
                </a:lnTo>
                <a:lnTo>
                  <a:pt x="1060932" y="125818"/>
                </a:lnTo>
                <a:lnTo>
                  <a:pt x="780008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870335" y="485239"/>
            <a:ext cx="1061085" cy="647065"/>
          </a:xfrm>
          <a:custGeom>
            <a:avLst/>
            <a:gdLst/>
            <a:ahLst/>
            <a:cxnLst/>
            <a:rect l="l" t="t" r="r" b="b"/>
            <a:pathLst>
              <a:path w="1061084" h="647065">
                <a:moveTo>
                  <a:pt x="280708" y="646810"/>
                </a:moveTo>
                <a:lnTo>
                  <a:pt x="0" y="299554"/>
                </a:lnTo>
                <a:lnTo>
                  <a:pt x="129806" y="95897"/>
                </a:lnTo>
                <a:lnTo>
                  <a:pt x="780008" y="0"/>
                </a:lnTo>
                <a:lnTo>
                  <a:pt x="1060932" y="125818"/>
                </a:lnTo>
                <a:lnTo>
                  <a:pt x="653618" y="391058"/>
                </a:lnTo>
                <a:lnTo>
                  <a:pt x="563308" y="442163"/>
                </a:lnTo>
                <a:lnTo>
                  <a:pt x="280708" y="646810"/>
                </a:lnTo>
                <a:close/>
              </a:path>
            </a:pathLst>
          </a:custGeom>
          <a:ln w="9563">
            <a:solidFill>
              <a:srgbClr val="8082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78156" y="386868"/>
            <a:ext cx="9747885" cy="7096125"/>
          </a:xfrm>
          <a:custGeom>
            <a:avLst/>
            <a:gdLst/>
            <a:ahLst/>
            <a:cxnLst/>
            <a:rect l="l" t="t" r="r" b="b"/>
            <a:pathLst>
              <a:path w="9747885" h="7096125">
                <a:moveTo>
                  <a:pt x="9500819" y="866161"/>
                </a:moveTo>
                <a:lnTo>
                  <a:pt x="9544659" y="753131"/>
                </a:lnTo>
                <a:lnTo>
                  <a:pt x="9561095" y="708117"/>
                </a:lnTo>
                <a:lnTo>
                  <a:pt x="9574067" y="669649"/>
                </a:lnTo>
                <a:lnTo>
                  <a:pt x="9586527" y="630434"/>
                </a:lnTo>
                <a:lnTo>
                  <a:pt x="9597517" y="593434"/>
                </a:lnTo>
                <a:lnTo>
                  <a:pt x="9603554" y="571461"/>
                </a:lnTo>
                <a:lnTo>
                  <a:pt x="9589757" y="526817"/>
                </a:lnTo>
                <a:lnTo>
                  <a:pt x="9573288" y="492173"/>
                </a:lnTo>
                <a:lnTo>
                  <a:pt x="9549223" y="462115"/>
                </a:lnTo>
                <a:lnTo>
                  <a:pt x="9518368" y="437551"/>
                </a:lnTo>
                <a:lnTo>
                  <a:pt x="9499350" y="426825"/>
                </a:lnTo>
                <a:lnTo>
                  <a:pt x="9486263" y="419767"/>
                </a:lnTo>
                <a:lnTo>
                  <a:pt x="9444180" y="396945"/>
                </a:lnTo>
                <a:lnTo>
                  <a:pt x="9408840" y="377734"/>
                </a:lnTo>
                <a:lnTo>
                  <a:pt x="9393621" y="369460"/>
                </a:lnTo>
                <a:lnTo>
                  <a:pt x="9355770" y="348903"/>
                </a:lnTo>
                <a:lnTo>
                  <a:pt x="9352953" y="347416"/>
                </a:lnTo>
                <a:lnTo>
                  <a:pt x="9353156" y="347518"/>
                </a:lnTo>
                <a:lnTo>
                  <a:pt x="9351249" y="346720"/>
                </a:lnTo>
                <a:lnTo>
                  <a:pt x="9345636" y="344365"/>
                </a:lnTo>
                <a:lnTo>
                  <a:pt x="9336733" y="340627"/>
                </a:lnTo>
                <a:lnTo>
                  <a:pt x="9324955" y="335681"/>
                </a:lnTo>
                <a:lnTo>
                  <a:pt x="9310718" y="329702"/>
                </a:lnTo>
                <a:lnTo>
                  <a:pt x="9294438" y="322865"/>
                </a:lnTo>
                <a:lnTo>
                  <a:pt x="9276530" y="315346"/>
                </a:lnTo>
                <a:lnTo>
                  <a:pt x="8678189" y="63902"/>
                </a:lnTo>
                <a:lnTo>
                  <a:pt x="8659418" y="56010"/>
                </a:lnTo>
                <a:lnTo>
                  <a:pt x="8641998" y="48688"/>
                </a:lnTo>
                <a:lnTo>
                  <a:pt x="8602001" y="31879"/>
                </a:lnTo>
                <a:lnTo>
                  <a:pt x="8560495" y="20848"/>
                </a:lnTo>
                <a:lnTo>
                  <a:pt x="8550943" y="20870"/>
                </a:lnTo>
                <a:lnTo>
                  <a:pt x="8500051" y="28477"/>
                </a:lnTo>
                <a:lnTo>
                  <a:pt x="8457749" y="38997"/>
                </a:lnTo>
                <a:lnTo>
                  <a:pt x="8414869" y="52785"/>
                </a:lnTo>
                <a:lnTo>
                  <a:pt x="8369530" y="68883"/>
                </a:lnTo>
                <a:lnTo>
                  <a:pt x="8341467" y="79337"/>
                </a:lnTo>
                <a:lnTo>
                  <a:pt x="8336461" y="80581"/>
                </a:lnTo>
                <a:lnTo>
                  <a:pt x="8328814" y="81191"/>
                </a:lnTo>
                <a:lnTo>
                  <a:pt x="8318904" y="81113"/>
                </a:lnTo>
                <a:lnTo>
                  <a:pt x="8307111" y="80296"/>
                </a:lnTo>
                <a:lnTo>
                  <a:pt x="8264223" y="72886"/>
                </a:lnTo>
                <a:lnTo>
                  <a:pt x="8174977" y="37663"/>
                </a:lnTo>
                <a:lnTo>
                  <a:pt x="8158274" y="30329"/>
                </a:lnTo>
                <a:lnTo>
                  <a:pt x="8112656" y="11862"/>
                </a:lnTo>
                <a:lnTo>
                  <a:pt x="8074612" y="0"/>
                </a:lnTo>
                <a:lnTo>
                  <a:pt x="8069764" y="579"/>
                </a:lnTo>
                <a:lnTo>
                  <a:pt x="8027066" y="6602"/>
                </a:lnTo>
                <a:lnTo>
                  <a:pt x="7978930" y="13663"/>
                </a:lnTo>
                <a:lnTo>
                  <a:pt x="7460107" y="90191"/>
                </a:lnTo>
                <a:lnTo>
                  <a:pt x="7412379" y="104601"/>
                </a:lnTo>
                <a:lnTo>
                  <a:pt x="7376227" y="123784"/>
                </a:lnTo>
                <a:lnTo>
                  <a:pt x="7343208" y="147983"/>
                </a:lnTo>
                <a:lnTo>
                  <a:pt x="7316412" y="175257"/>
                </a:lnTo>
                <a:lnTo>
                  <a:pt x="7041235" y="581033"/>
                </a:lnTo>
                <a:lnTo>
                  <a:pt x="7033984" y="590712"/>
                </a:lnTo>
                <a:lnTo>
                  <a:pt x="7005983" y="617489"/>
                </a:lnTo>
                <a:lnTo>
                  <a:pt x="6971308" y="639445"/>
                </a:lnTo>
                <a:lnTo>
                  <a:pt x="6933432" y="654737"/>
                </a:lnTo>
                <a:lnTo>
                  <a:pt x="6895824" y="661526"/>
                </a:lnTo>
                <a:lnTo>
                  <a:pt x="6450457" y="661703"/>
                </a:lnTo>
                <a:lnTo>
                  <a:pt x="6438969" y="661299"/>
                </a:lnTo>
                <a:lnTo>
                  <a:pt x="6388602" y="652326"/>
                </a:lnTo>
                <a:lnTo>
                  <a:pt x="6349568" y="639122"/>
                </a:lnTo>
                <a:lnTo>
                  <a:pt x="6313075" y="621705"/>
                </a:lnTo>
                <a:lnTo>
                  <a:pt x="6182118" y="515742"/>
                </a:lnTo>
                <a:lnTo>
                  <a:pt x="6170969" y="507469"/>
                </a:lnTo>
                <a:lnTo>
                  <a:pt x="6159839" y="501571"/>
                </a:lnTo>
                <a:lnTo>
                  <a:pt x="6148879" y="497998"/>
                </a:lnTo>
                <a:lnTo>
                  <a:pt x="6138242" y="496701"/>
                </a:lnTo>
                <a:lnTo>
                  <a:pt x="6128080" y="497631"/>
                </a:lnTo>
                <a:lnTo>
                  <a:pt x="6095222" y="522624"/>
                </a:lnTo>
                <a:lnTo>
                  <a:pt x="6069876" y="613507"/>
                </a:lnTo>
                <a:lnTo>
                  <a:pt x="6066990" y="624373"/>
                </a:lnTo>
                <a:lnTo>
                  <a:pt x="6048772" y="671681"/>
                </a:lnTo>
                <a:lnTo>
                  <a:pt x="6029760" y="708198"/>
                </a:lnTo>
                <a:lnTo>
                  <a:pt x="6007943" y="742391"/>
                </a:lnTo>
                <a:lnTo>
                  <a:pt x="5644718" y="1116655"/>
                </a:lnTo>
                <a:lnTo>
                  <a:pt x="5636871" y="1125242"/>
                </a:lnTo>
                <a:lnTo>
                  <a:pt x="5608534" y="1168143"/>
                </a:lnTo>
                <a:lnTo>
                  <a:pt x="5591889" y="1205865"/>
                </a:lnTo>
                <a:lnTo>
                  <a:pt x="5580699" y="1244660"/>
                </a:lnTo>
                <a:lnTo>
                  <a:pt x="5576303" y="1400831"/>
                </a:lnTo>
                <a:lnTo>
                  <a:pt x="5575395" y="1418502"/>
                </a:lnTo>
                <a:lnTo>
                  <a:pt x="5563092" y="1462668"/>
                </a:lnTo>
                <a:lnTo>
                  <a:pt x="5530506" y="1490627"/>
                </a:lnTo>
                <a:lnTo>
                  <a:pt x="5522558" y="1489834"/>
                </a:lnTo>
                <a:lnTo>
                  <a:pt x="5513075" y="1489065"/>
                </a:lnTo>
                <a:lnTo>
                  <a:pt x="5463684" y="1486295"/>
                </a:lnTo>
                <a:lnTo>
                  <a:pt x="5420029" y="1484653"/>
                </a:lnTo>
                <a:lnTo>
                  <a:pt x="5376518" y="1483504"/>
                </a:lnTo>
                <a:lnTo>
                  <a:pt x="5338380" y="1482955"/>
                </a:lnTo>
                <a:lnTo>
                  <a:pt x="4308944" y="1482923"/>
                </a:lnTo>
                <a:lnTo>
                  <a:pt x="4293017" y="1482305"/>
                </a:lnTo>
                <a:lnTo>
                  <a:pt x="4247761" y="1473806"/>
                </a:lnTo>
                <a:lnTo>
                  <a:pt x="4211422" y="1457401"/>
                </a:lnTo>
                <a:lnTo>
                  <a:pt x="4181817" y="1413797"/>
                </a:lnTo>
                <a:lnTo>
                  <a:pt x="4169791" y="1364876"/>
                </a:lnTo>
                <a:lnTo>
                  <a:pt x="4167371" y="1352498"/>
                </a:lnTo>
                <a:lnTo>
                  <a:pt x="4164859" y="1340091"/>
                </a:lnTo>
                <a:lnTo>
                  <a:pt x="4155975" y="1303014"/>
                </a:lnTo>
                <a:lnTo>
                  <a:pt x="4143400" y="1266838"/>
                </a:lnTo>
                <a:lnTo>
                  <a:pt x="4124012" y="1232021"/>
                </a:lnTo>
                <a:lnTo>
                  <a:pt x="4099921" y="1200881"/>
                </a:lnTo>
                <a:lnTo>
                  <a:pt x="4062536" y="1177661"/>
                </a:lnTo>
                <a:lnTo>
                  <a:pt x="4013094" y="1167983"/>
                </a:lnTo>
                <a:lnTo>
                  <a:pt x="3972437" y="1162149"/>
                </a:lnTo>
                <a:lnTo>
                  <a:pt x="3932046" y="1157951"/>
                </a:lnTo>
                <a:lnTo>
                  <a:pt x="3883788" y="1155542"/>
                </a:lnTo>
                <a:lnTo>
                  <a:pt x="3183839" y="1155530"/>
                </a:lnTo>
                <a:lnTo>
                  <a:pt x="3172828" y="1155708"/>
                </a:lnTo>
                <a:lnTo>
                  <a:pt x="3122742" y="1159667"/>
                </a:lnTo>
                <a:lnTo>
                  <a:pt x="3082050" y="1165525"/>
                </a:lnTo>
                <a:lnTo>
                  <a:pt x="3042124" y="1173301"/>
                </a:lnTo>
                <a:lnTo>
                  <a:pt x="2995444" y="1185787"/>
                </a:lnTo>
                <a:lnTo>
                  <a:pt x="2938792" y="1250704"/>
                </a:lnTo>
                <a:lnTo>
                  <a:pt x="2910475" y="1295284"/>
                </a:lnTo>
                <a:lnTo>
                  <a:pt x="2891002" y="1329975"/>
                </a:lnTo>
                <a:lnTo>
                  <a:pt x="2885261" y="1353504"/>
                </a:lnTo>
                <a:lnTo>
                  <a:pt x="2885385" y="1366521"/>
                </a:lnTo>
                <a:lnTo>
                  <a:pt x="2885610" y="1380755"/>
                </a:lnTo>
                <a:lnTo>
                  <a:pt x="2885757" y="1401720"/>
                </a:lnTo>
                <a:lnTo>
                  <a:pt x="2885757" y="1441598"/>
                </a:lnTo>
                <a:lnTo>
                  <a:pt x="2883965" y="1449482"/>
                </a:lnTo>
                <a:lnTo>
                  <a:pt x="2861429" y="1490534"/>
                </a:lnTo>
                <a:lnTo>
                  <a:pt x="2833073" y="1524632"/>
                </a:lnTo>
                <a:lnTo>
                  <a:pt x="2798409" y="1556747"/>
                </a:lnTo>
                <a:lnTo>
                  <a:pt x="2761007" y="1589852"/>
                </a:lnTo>
                <a:lnTo>
                  <a:pt x="2730289" y="1616849"/>
                </a:lnTo>
                <a:lnTo>
                  <a:pt x="2699432" y="1643320"/>
                </a:lnTo>
                <a:lnTo>
                  <a:pt x="2667237" y="1670186"/>
                </a:lnTo>
                <a:lnTo>
                  <a:pt x="2660292" y="1677742"/>
                </a:lnTo>
                <a:lnTo>
                  <a:pt x="2642774" y="1714379"/>
                </a:lnTo>
                <a:lnTo>
                  <a:pt x="2630755" y="1759289"/>
                </a:lnTo>
                <a:lnTo>
                  <a:pt x="2624445" y="1803854"/>
                </a:lnTo>
                <a:lnTo>
                  <a:pt x="2624699" y="1811500"/>
                </a:lnTo>
                <a:lnTo>
                  <a:pt x="2630124" y="1857372"/>
                </a:lnTo>
                <a:lnTo>
                  <a:pt x="2637683" y="1900498"/>
                </a:lnTo>
                <a:lnTo>
                  <a:pt x="2669971" y="1955046"/>
                </a:lnTo>
                <a:lnTo>
                  <a:pt x="2705478" y="1987314"/>
                </a:lnTo>
                <a:lnTo>
                  <a:pt x="2728529" y="2007221"/>
                </a:lnTo>
                <a:lnTo>
                  <a:pt x="2739738" y="2016949"/>
                </a:lnTo>
                <a:lnTo>
                  <a:pt x="2777502" y="2052239"/>
                </a:lnTo>
                <a:lnTo>
                  <a:pt x="2787535" y="2083718"/>
                </a:lnTo>
                <a:lnTo>
                  <a:pt x="2789721" y="2093275"/>
                </a:lnTo>
                <a:lnTo>
                  <a:pt x="2802559" y="2131171"/>
                </a:lnTo>
                <a:lnTo>
                  <a:pt x="2818969" y="2166917"/>
                </a:lnTo>
                <a:lnTo>
                  <a:pt x="2855647" y="2191012"/>
                </a:lnTo>
                <a:lnTo>
                  <a:pt x="2896859" y="2205800"/>
                </a:lnTo>
                <a:lnTo>
                  <a:pt x="2942188" y="2216917"/>
                </a:lnTo>
                <a:lnTo>
                  <a:pt x="2984770" y="2223590"/>
                </a:lnTo>
                <a:lnTo>
                  <a:pt x="3896144" y="2225213"/>
                </a:lnTo>
                <a:lnTo>
                  <a:pt x="3926509" y="2225378"/>
                </a:lnTo>
                <a:lnTo>
                  <a:pt x="3937563" y="2267216"/>
                </a:lnTo>
                <a:lnTo>
                  <a:pt x="3944049" y="2306937"/>
                </a:lnTo>
                <a:lnTo>
                  <a:pt x="3948282" y="2348922"/>
                </a:lnTo>
                <a:lnTo>
                  <a:pt x="3949636" y="2697767"/>
                </a:lnTo>
                <a:lnTo>
                  <a:pt x="3949864" y="2710587"/>
                </a:lnTo>
                <a:lnTo>
                  <a:pt x="3953052" y="2751538"/>
                </a:lnTo>
                <a:lnTo>
                  <a:pt x="3959407" y="2792896"/>
                </a:lnTo>
                <a:lnTo>
                  <a:pt x="3968171" y="2830375"/>
                </a:lnTo>
                <a:lnTo>
                  <a:pt x="3986097" y="2865724"/>
                </a:lnTo>
                <a:lnTo>
                  <a:pt x="4028900" y="2890783"/>
                </a:lnTo>
                <a:lnTo>
                  <a:pt x="4071541" y="2905287"/>
                </a:lnTo>
                <a:lnTo>
                  <a:pt x="4116116" y="2915536"/>
                </a:lnTo>
                <a:lnTo>
                  <a:pt x="4156239" y="2921009"/>
                </a:lnTo>
                <a:lnTo>
                  <a:pt x="4427969" y="2921795"/>
                </a:lnTo>
                <a:lnTo>
                  <a:pt x="4445820" y="2922332"/>
                </a:lnTo>
                <a:lnTo>
                  <a:pt x="4486733" y="2933479"/>
                </a:lnTo>
                <a:lnTo>
                  <a:pt x="4488451" y="2937997"/>
                </a:lnTo>
                <a:lnTo>
                  <a:pt x="4486410" y="2943000"/>
                </a:lnTo>
                <a:lnTo>
                  <a:pt x="4480433" y="2948384"/>
                </a:lnTo>
                <a:lnTo>
                  <a:pt x="4474377" y="2952267"/>
                </a:lnTo>
                <a:lnTo>
                  <a:pt x="4467089" y="2957364"/>
                </a:lnTo>
                <a:lnTo>
                  <a:pt x="4428680" y="2987084"/>
                </a:lnTo>
                <a:lnTo>
                  <a:pt x="4394470" y="3015225"/>
                </a:lnTo>
                <a:lnTo>
                  <a:pt x="4360245" y="3044154"/>
                </a:lnTo>
                <a:lnTo>
                  <a:pt x="4330163" y="3070066"/>
                </a:lnTo>
                <a:lnTo>
                  <a:pt x="3981170" y="3376062"/>
                </a:lnTo>
                <a:lnTo>
                  <a:pt x="3952048" y="3401609"/>
                </a:lnTo>
                <a:lnTo>
                  <a:pt x="3918972" y="3430675"/>
                </a:lnTo>
                <a:lnTo>
                  <a:pt x="3907803" y="3440533"/>
                </a:lnTo>
                <a:lnTo>
                  <a:pt x="3905507" y="3442477"/>
                </a:lnTo>
                <a:lnTo>
                  <a:pt x="3871472" y="3469908"/>
                </a:lnTo>
                <a:lnTo>
                  <a:pt x="3833133" y="3500520"/>
                </a:lnTo>
                <a:lnTo>
                  <a:pt x="3799696" y="3524220"/>
                </a:lnTo>
                <a:lnTo>
                  <a:pt x="3762444" y="3539440"/>
                </a:lnTo>
                <a:lnTo>
                  <a:pt x="3716930" y="3551771"/>
                </a:lnTo>
                <a:lnTo>
                  <a:pt x="3670105" y="3563346"/>
                </a:lnTo>
                <a:lnTo>
                  <a:pt x="3632297" y="3572034"/>
                </a:lnTo>
                <a:lnTo>
                  <a:pt x="3584055" y="3582491"/>
                </a:lnTo>
                <a:lnTo>
                  <a:pt x="3556321" y="3588371"/>
                </a:lnTo>
                <a:lnTo>
                  <a:pt x="3540758" y="3591684"/>
                </a:lnTo>
                <a:lnTo>
                  <a:pt x="3496454" y="3601370"/>
                </a:lnTo>
                <a:lnTo>
                  <a:pt x="3455798" y="3610986"/>
                </a:lnTo>
                <a:lnTo>
                  <a:pt x="3418879" y="3620930"/>
                </a:lnTo>
                <a:lnTo>
                  <a:pt x="3375619" y="3635386"/>
                </a:lnTo>
                <a:lnTo>
                  <a:pt x="3339371" y="3652076"/>
                </a:lnTo>
                <a:lnTo>
                  <a:pt x="3326206" y="3659589"/>
                </a:lnTo>
                <a:lnTo>
                  <a:pt x="3309582" y="3668411"/>
                </a:lnTo>
                <a:lnTo>
                  <a:pt x="3298764" y="3674141"/>
                </a:lnTo>
                <a:lnTo>
                  <a:pt x="3295205" y="3676032"/>
                </a:lnTo>
                <a:lnTo>
                  <a:pt x="3287553" y="3680111"/>
                </a:lnTo>
                <a:lnTo>
                  <a:pt x="3276451" y="3686030"/>
                </a:lnTo>
                <a:lnTo>
                  <a:pt x="3262539" y="3693441"/>
                </a:lnTo>
                <a:lnTo>
                  <a:pt x="3221160" y="3717111"/>
                </a:lnTo>
                <a:lnTo>
                  <a:pt x="3189042" y="3738519"/>
                </a:lnTo>
                <a:lnTo>
                  <a:pt x="3153277" y="3763562"/>
                </a:lnTo>
                <a:lnTo>
                  <a:pt x="3117040" y="3789584"/>
                </a:lnTo>
                <a:lnTo>
                  <a:pt x="3083503" y="3813930"/>
                </a:lnTo>
                <a:lnTo>
                  <a:pt x="3073473" y="3821214"/>
                </a:lnTo>
                <a:lnTo>
                  <a:pt x="3064213" y="3827918"/>
                </a:lnTo>
                <a:lnTo>
                  <a:pt x="3055840" y="3833944"/>
                </a:lnTo>
                <a:lnTo>
                  <a:pt x="2182558" y="4453911"/>
                </a:lnTo>
                <a:lnTo>
                  <a:pt x="2060803" y="4436969"/>
                </a:lnTo>
                <a:lnTo>
                  <a:pt x="1498498" y="3643994"/>
                </a:lnTo>
                <a:lnTo>
                  <a:pt x="1386776" y="3643994"/>
                </a:lnTo>
                <a:lnTo>
                  <a:pt x="1336090" y="3633126"/>
                </a:lnTo>
                <a:lnTo>
                  <a:pt x="1287853" y="3624217"/>
                </a:lnTo>
                <a:lnTo>
                  <a:pt x="1242081" y="3617113"/>
                </a:lnTo>
                <a:lnTo>
                  <a:pt x="1198791" y="3611665"/>
                </a:lnTo>
                <a:lnTo>
                  <a:pt x="1158000" y="3607720"/>
                </a:lnTo>
                <a:lnTo>
                  <a:pt x="1119722" y="3605127"/>
                </a:lnTo>
                <a:lnTo>
                  <a:pt x="1050774" y="3603392"/>
                </a:lnTo>
                <a:lnTo>
                  <a:pt x="1020136" y="3603947"/>
                </a:lnTo>
                <a:lnTo>
                  <a:pt x="966614" y="3607143"/>
                </a:lnTo>
                <a:lnTo>
                  <a:pt x="923538" y="3612113"/>
                </a:lnTo>
                <a:lnTo>
                  <a:pt x="878793" y="3620244"/>
                </a:lnTo>
                <a:lnTo>
                  <a:pt x="856907" y="3625985"/>
                </a:lnTo>
                <a:lnTo>
                  <a:pt x="1134440" y="4682092"/>
                </a:lnTo>
                <a:lnTo>
                  <a:pt x="1249794" y="4739762"/>
                </a:lnTo>
                <a:lnTo>
                  <a:pt x="1347127" y="4613626"/>
                </a:lnTo>
                <a:lnTo>
                  <a:pt x="1368942" y="4660242"/>
                </a:lnTo>
                <a:lnTo>
                  <a:pt x="1388578" y="4702202"/>
                </a:lnTo>
                <a:lnTo>
                  <a:pt x="1406148" y="4739749"/>
                </a:lnTo>
                <a:lnTo>
                  <a:pt x="1435550" y="4802590"/>
                </a:lnTo>
                <a:lnTo>
                  <a:pt x="1458063" y="4850728"/>
                </a:lnTo>
                <a:lnTo>
                  <a:pt x="1474602" y="4886126"/>
                </a:lnTo>
                <a:lnTo>
                  <a:pt x="1493423" y="4926557"/>
                </a:lnTo>
                <a:lnTo>
                  <a:pt x="1499740" y="4940737"/>
                </a:lnTo>
                <a:lnTo>
                  <a:pt x="1497910" y="4941933"/>
                </a:lnTo>
                <a:lnTo>
                  <a:pt x="1463833" y="4963950"/>
                </a:lnTo>
                <a:lnTo>
                  <a:pt x="1450875" y="4972317"/>
                </a:lnTo>
                <a:lnTo>
                  <a:pt x="1437041" y="4981250"/>
                </a:lnTo>
                <a:lnTo>
                  <a:pt x="1422781" y="4990460"/>
                </a:lnTo>
                <a:lnTo>
                  <a:pt x="1408546" y="4999659"/>
                </a:lnTo>
                <a:lnTo>
                  <a:pt x="1394787" y="5008556"/>
                </a:lnTo>
                <a:lnTo>
                  <a:pt x="1375197" y="5021201"/>
                </a:lnTo>
                <a:lnTo>
                  <a:pt x="1329886" y="5049658"/>
                </a:lnTo>
                <a:lnTo>
                  <a:pt x="1289376" y="5069999"/>
                </a:lnTo>
                <a:lnTo>
                  <a:pt x="1243019" y="5078009"/>
                </a:lnTo>
                <a:lnTo>
                  <a:pt x="1186472" y="5079703"/>
                </a:lnTo>
                <a:lnTo>
                  <a:pt x="1167048" y="5080627"/>
                </a:lnTo>
                <a:lnTo>
                  <a:pt x="1151883" y="5081343"/>
                </a:lnTo>
                <a:lnTo>
                  <a:pt x="1143126" y="5081752"/>
                </a:lnTo>
                <a:lnTo>
                  <a:pt x="1134883" y="5082167"/>
                </a:lnTo>
                <a:lnTo>
                  <a:pt x="1117897" y="5082961"/>
                </a:lnTo>
                <a:lnTo>
                  <a:pt x="1109492" y="5079855"/>
                </a:lnTo>
                <a:lnTo>
                  <a:pt x="1099162" y="5070425"/>
                </a:lnTo>
                <a:lnTo>
                  <a:pt x="1095404" y="5023058"/>
                </a:lnTo>
                <a:lnTo>
                  <a:pt x="1090543" y="4973332"/>
                </a:lnTo>
                <a:lnTo>
                  <a:pt x="1084578" y="4921249"/>
                </a:lnTo>
                <a:lnTo>
                  <a:pt x="1077503" y="4866811"/>
                </a:lnTo>
                <a:lnTo>
                  <a:pt x="1069316" y="4810018"/>
                </a:lnTo>
                <a:lnTo>
                  <a:pt x="1060014" y="4750873"/>
                </a:lnTo>
                <a:lnTo>
                  <a:pt x="1049594" y="4689375"/>
                </a:lnTo>
                <a:lnTo>
                  <a:pt x="1038051" y="4625528"/>
                </a:lnTo>
                <a:lnTo>
                  <a:pt x="1025383" y="4559332"/>
                </a:lnTo>
                <a:lnTo>
                  <a:pt x="1011587" y="4490789"/>
                </a:lnTo>
                <a:lnTo>
                  <a:pt x="996658" y="4419900"/>
                </a:lnTo>
                <a:lnTo>
                  <a:pt x="980595" y="4346666"/>
                </a:lnTo>
                <a:lnTo>
                  <a:pt x="963392" y="4271089"/>
                </a:lnTo>
                <a:lnTo>
                  <a:pt x="945048" y="4193170"/>
                </a:lnTo>
                <a:lnTo>
                  <a:pt x="925559" y="4112911"/>
                </a:lnTo>
                <a:lnTo>
                  <a:pt x="904921" y="4030312"/>
                </a:lnTo>
                <a:lnTo>
                  <a:pt x="883131" y="3945376"/>
                </a:lnTo>
                <a:lnTo>
                  <a:pt x="860187" y="3858104"/>
                </a:lnTo>
                <a:lnTo>
                  <a:pt x="836083" y="3768497"/>
                </a:lnTo>
                <a:lnTo>
                  <a:pt x="810818" y="3676556"/>
                </a:lnTo>
                <a:lnTo>
                  <a:pt x="789111" y="3599009"/>
                </a:lnTo>
                <a:lnTo>
                  <a:pt x="767451" y="3522865"/>
                </a:lnTo>
                <a:lnTo>
                  <a:pt x="745952" y="3448397"/>
                </a:lnTo>
                <a:lnTo>
                  <a:pt x="724728" y="3375881"/>
                </a:lnTo>
                <a:lnTo>
                  <a:pt x="703893" y="3305591"/>
                </a:lnTo>
                <a:lnTo>
                  <a:pt x="683561" y="3237803"/>
                </a:lnTo>
                <a:lnTo>
                  <a:pt x="663846" y="3172789"/>
                </a:lnTo>
                <a:lnTo>
                  <a:pt x="644862" y="3110827"/>
                </a:lnTo>
                <a:lnTo>
                  <a:pt x="626723" y="3052189"/>
                </a:lnTo>
                <a:lnTo>
                  <a:pt x="609544" y="2997151"/>
                </a:lnTo>
                <a:lnTo>
                  <a:pt x="593438" y="2945987"/>
                </a:lnTo>
                <a:lnTo>
                  <a:pt x="578520" y="2898973"/>
                </a:lnTo>
                <a:lnTo>
                  <a:pt x="564903" y="2856382"/>
                </a:lnTo>
                <a:lnTo>
                  <a:pt x="552701" y="2818489"/>
                </a:lnTo>
                <a:lnTo>
                  <a:pt x="533001" y="2757898"/>
                </a:lnTo>
                <a:lnTo>
                  <a:pt x="520332" y="2719398"/>
                </a:lnTo>
                <a:lnTo>
                  <a:pt x="515607" y="2705184"/>
                </a:lnTo>
                <a:lnTo>
                  <a:pt x="235419" y="2799088"/>
                </a:lnTo>
                <a:lnTo>
                  <a:pt x="236711" y="2802961"/>
                </a:lnTo>
                <a:lnTo>
                  <a:pt x="240073" y="2813093"/>
                </a:lnTo>
                <a:lnTo>
                  <a:pt x="252560" y="2851051"/>
                </a:lnTo>
                <a:lnTo>
                  <a:pt x="271978" y="2910794"/>
                </a:lnTo>
                <a:lnTo>
                  <a:pt x="284005" y="2948157"/>
                </a:lnTo>
                <a:lnTo>
                  <a:pt x="297429" y="2990154"/>
                </a:lnTo>
                <a:lnTo>
                  <a:pt x="312135" y="3036513"/>
                </a:lnTo>
                <a:lnTo>
                  <a:pt x="328012" y="3086964"/>
                </a:lnTo>
                <a:lnTo>
                  <a:pt x="344947" y="3141235"/>
                </a:lnTo>
                <a:lnTo>
                  <a:pt x="362828" y="3199056"/>
                </a:lnTo>
                <a:lnTo>
                  <a:pt x="381543" y="3260155"/>
                </a:lnTo>
                <a:lnTo>
                  <a:pt x="400978" y="3324262"/>
                </a:lnTo>
                <a:lnTo>
                  <a:pt x="421021" y="3391107"/>
                </a:lnTo>
                <a:lnTo>
                  <a:pt x="441561" y="3460417"/>
                </a:lnTo>
                <a:lnTo>
                  <a:pt x="462483" y="3531921"/>
                </a:lnTo>
                <a:lnTo>
                  <a:pt x="483677" y="3605350"/>
                </a:lnTo>
                <a:lnTo>
                  <a:pt x="505029" y="3680432"/>
                </a:lnTo>
                <a:lnTo>
                  <a:pt x="526427" y="3756897"/>
                </a:lnTo>
                <a:lnTo>
                  <a:pt x="553628" y="3856028"/>
                </a:lnTo>
                <a:lnTo>
                  <a:pt x="579448" y="3952410"/>
                </a:lnTo>
                <a:lnTo>
                  <a:pt x="603878" y="4046004"/>
                </a:lnTo>
                <a:lnTo>
                  <a:pt x="626911" y="4136770"/>
                </a:lnTo>
                <a:lnTo>
                  <a:pt x="648540" y="4224667"/>
                </a:lnTo>
                <a:lnTo>
                  <a:pt x="668757" y="4309657"/>
                </a:lnTo>
                <a:lnTo>
                  <a:pt x="687554" y="4391699"/>
                </a:lnTo>
                <a:lnTo>
                  <a:pt x="704924" y="4470754"/>
                </a:lnTo>
                <a:lnTo>
                  <a:pt x="720858" y="4546782"/>
                </a:lnTo>
                <a:lnTo>
                  <a:pt x="735350" y="4619742"/>
                </a:lnTo>
                <a:lnTo>
                  <a:pt x="748392" y="4689597"/>
                </a:lnTo>
                <a:lnTo>
                  <a:pt x="759975" y="4756305"/>
                </a:lnTo>
                <a:lnTo>
                  <a:pt x="770093" y="4819826"/>
                </a:lnTo>
                <a:lnTo>
                  <a:pt x="778737" y="4880123"/>
                </a:lnTo>
                <a:lnTo>
                  <a:pt x="785901" y="4937153"/>
                </a:lnTo>
                <a:lnTo>
                  <a:pt x="791576" y="4990878"/>
                </a:lnTo>
                <a:lnTo>
                  <a:pt x="795754" y="5041258"/>
                </a:lnTo>
                <a:lnTo>
                  <a:pt x="798429" y="5088253"/>
                </a:lnTo>
                <a:lnTo>
                  <a:pt x="799592" y="5131824"/>
                </a:lnTo>
                <a:lnTo>
                  <a:pt x="799236" y="5171931"/>
                </a:lnTo>
                <a:lnTo>
                  <a:pt x="796342" y="5231986"/>
                </a:lnTo>
                <a:lnTo>
                  <a:pt x="791132" y="5292861"/>
                </a:lnTo>
                <a:lnTo>
                  <a:pt x="783615" y="5354518"/>
                </a:lnTo>
                <a:lnTo>
                  <a:pt x="773798" y="5416923"/>
                </a:lnTo>
                <a:lnTo>
                  <a:pt x="761688" y="5480039"/>
                </a:lnTo>
                <a:lnTo>
                  <a:pt x="747294" y="5543830"/>
                </a:lnTo>
                <a:lnTo>
                  <a:pt x="730624" y="5608260"/>
                </a:lnTo>
                <a:lnTo>
                  <a:pt x="711684" y="5673293"/>
                </a:lnTo>
                <a:lnTo>
                  <a:pt x="690483" y="5738894"/>
                </a:lnTo>
                <a:lnTo>
                  <a:pt x="667029" y="5805026"/>
                </a:lnTo>
                <a:lnTo>
                  <a:pt x="646234" y="5859326"/>
                </a:lnTo>
                <a:lnTo>
                  <a:pt x="623965" y="5913934"/>
                </a:lnTo>
                <a:lnTo>
                  <a:pt x="600235" y="5968819"/>
                </a:lnTo>
                <a:lnTo>
                  <a:pt x="575062" y="6023949"/>
                </a:lnTo>
                <a:lnTo>
                  <a:pt x="548460" y="6079292"/>
                </a:lnTo>
                <a:lnTo>
                  <a:pt x="520445" y="6134817"/>
                </a:lnTo>
                <a:lnTo>
                  <a:pt x="491032" y="6190493"/>
                </a:lnTo>
                <a:lnTo>
                  <a:pt x="460238" y="6246288"/>
                </a:lnTo>
                <a:lnTo>
                  <a:pt x="428076" y="6302171"/>
                </a:lnTo>
                <a:lnTo>
                  <a:pt x="394563" y="6358111"/>
                </a:lnTo>
                <a:lnTo>
                  <a:pt x="365149" y="6405480"/>
                </a:lnTo>
                <a:lnTo>
                  <a:pt x="335879" y="6451148"/>
                </a:lnTo>
                <a:lnTo>
                  <a:pt x="306900" y="6495038"/>
                </a:lnTo>
                <a:lnTo>
                  <a:pt x="278357" y="6537073"/>
                </a:lnTo>
                <a:lnTo>
                  <a:pt x="250397" y="6577175"/>
                </a:lnTo>
                <a:lnTo>
                  <a:pt x="223164" y="6615269"/>
                </a:lnTo>
                <a:lnTo>
                  <a:pt x="196805" y="6651276"/>
                </a:lnTo>
                <a:lnTo>
                  <a:pt x="171466" y="6685120"/>
                </a:lnTo>
                <a:lnTo>
                  <a:pt x="147292" y="6716724"/>
                </a:lnTo>
                <a:lnTo>
                  <a:pt x="103024" y="6772905"/>
                </a:lnTo>
                <a:lnTo>
                  <a:pt x="65167" y="6819202"/>
                </a:lnTo>
                <a:lnTo>
                  <a:pt x="34888" y="6854999"/>
                </a:lnTo>
                <a:lnTo>
                  <a:pt x="6230" y="6887664"/>
                </a:lnTo>
                <a:lnTo>
                  <a:pt x="0" y="6894520"/>
                </a:lnTo>
                <a:lnTo>
                  <a:pt x="216471" y="7095714"/>
                </a:lnTo>
                <a:lnTo>
                  <a:pt x="243891" y="7065138"/>
                </a:lnTo>
                <a:lnTo>
                  <a:pt x="272515" y="7031974"/>
                </a:lnTo>
                <a:lnTo>
                  <a:pt x="309538" y="6987633"/>
                </a:lnTo>
                <a:lnTo>
                  <a:pt x="353802" y="6932668"/>
                </a:lnTo>
                <a:lnTo>
                  <a:pt x="378288" y="6901375"/>
                </a:lnTo>
                <a:lnTo>
                  <a:pt x="404151" y="6867635"/>
                </a:lnTo>
                <a:lnTo>
                  <a:pt x="431244" y="6831516"/>
                </a:lnTo>
                <a:lnTo>
                  <a:pt x="459425" y="6793088"/>
                </a:lnTo>
                <a:lnTo>
                  <a:pt x="488548" y="6752421"/>
                </a:lnTo>
                <a:lnTo>
                  <a:pt x="518468" y="6709583"/>
                </a:lnTo>
                <a:lnTo>
                  <a:pt x="549041" y="6664644"/>
                </a:lnTo>
                <a:lnTo>
                  <a:pt x="580122" y="6617674"/>
                </a:lnTo>
                <a:lnTo>
                  <a:pt x="611566" y="6568741"/>
                </a:lnTo>
                <a:lnTo>
                  <a:pt x="643229" y="6517915"/>
                </a:lnTo>
                <a:lnTo>
                  <a:pt x="679926" y="6456879"/>
                </a:lnTo>
                <a:lnTo>
                  <a:pt x="715170" y="6395838"/>
                </a:lnTo>
                <a:lnTo>
                  <a:pt x="748943" y="6334824"/>
                </a:lnTo>
                <a:lnTo>
                  <a:pt x="781228" y="6273873"/>
                </a:lnTo>
                <a:lnTo>
                  <a:pt x="812009" y="6213018"/>
                </a:lnTo>
                <a:lnTo>
                  <a:pt x="841268" y="6152294"/>
                </a:lnTo>
                <a:lnTo>
                  <a:pt x="868988" y="6091734"/>
                </a:lnTo>
                <a:lnTo>
                  <a:pt x="895153" y="6031374"/>
                </a:lnTo>
                <a:lnTo>
                  <a:pt x="919744" y="5971247"/>
                </a:lnTo>
                <a:lnTo>
                  <a:pt x="942746" y="5911388"/>
                </a:lnTo>
                <a:lnTo>
                  <a:pt x="963199" y="5854552"/>
                </a:lnTo>
                <a:lnTo>
                  <a:pt x="982196" y="5797972"/>
                </a:lnTo>
                <a:lnTo>
                  <a:pt x="999734" y="5741666"/>
                </a:lnTo>
                <a:lnTo>
                  <a:pt x="1015809" y="5685650"/>
                </a:lnTo>
                <a:lnTo>
                  <a:pt x="1030417" y="5629940"/>
                </a:lnTo>
                <a:lnTo>
                  <a:pt x="1043556" y="5574552"/>
                </a:lnTo>
                <a:lnTo>
                  <a:pt x="1055221" y="5519503"/>
                </a:lnTo>
                <a:lnTo>
                  <a:pt x="1065409" y="5464809"/>
                </a:lnTo>
                <a:lnTo>
                  <a:pt x="1074117" y="5410486"/>
                </a:lnTo>
                <a:lnTo>
                  <a:pt x="1081341" y="5356550"/>
                </a:lnTo>
                <a:lnTo>
                  <a:pt x="1091921" y="5345612"/>
                </a:lnTo>
                <a:lnTo>
                  <a:pt x="1153439" y="5329322"/>
                </a:lnTo>
                <a:lnTo>
                  <a:pt x="1202243" y="5327204"/>
                </a:lnTo>
                <a:lnTo>
                  <a:pt x="1216164" y="5326756"/>
                </a:lnTo>
                <a:lnTo>
                  <a:pt x="1242978" y="5325312"/>
                </a:lnTo>
                <a:lnTo>
                  <a:pt x="1294436" y="5318620"/>
                </a:lnTo>
                <a:lnTo>
                  <a:pt x="1342516" y="5307860"/>
                </a:lnTo>
                <a:lnTo>
                  <a:pt x="1386630" y="5294238"/>
                </a:lnTo>
                <a:lnTo>
                  <a:pt x="1426195" y="5278957"/>
                </a:lnTo>
                <a:lnTo>
                  <a:pt x="1475730" y="5255557"/>
                </a:lnTo>
                <a:lnTo>
                  <a:pt x="1511737" y="5235198"/>
                </a:lnTo>
                <a:lnTo>
                  <a:pt x="1545089" y="5212593"/>
                </a:lnTo>
                <a:lnTo>
                  <a:pt x="1554479" y="5205694"/>
                </a:lnTo>
                <a:lnTo>
                  <a:pt x="1585446" y="5183071"/>
                </a:lnTo>
                <a:lnTo>
                  <a:pt x="1618685" y="5158948"/>
                </a:lnTo>
                <a:lnTo>
                  <a:pt x="1651716" y="5135114"/>
                </a:lnTo>
                <a:lnTo>
                  <a:pt x="1691153" y="5106876"/>
                </a:lnTo>
                <a:lnTo>
                  <a:pt x="3206102" y="4031166"/>
                </a:lnTo>
                <a:lnTo>
                  <a:pt x="3221987" y="4019866"/>
                </a:lnTo>
                <a:lnTo>
                  <a:pt x="3262851" y="3990556"/>
                </a:lnTo>
                <a:lnTo>
                  <a:pt x="3289144" y="3971145"/>
                </a:lnTo>
                <a:lnTo>
                  <a:pt x="3291537" y="3969329"/>
                </a:lnTo>
                <a:lnTo>
                  <a:pt x="3327729" y="3945049"/>
                </a:lnTo>
                <a:lnTo>
                  <a:pt x="3373320" y="3915272"/>
                </a:lnTo>
                <a:lnTo>
                  <a:pt x="3398908" y="3901461"/>
                </a:lnTo>
                <a:lnTo>
                  <a:pt x="3429406" y="3885268"/>
                </a:lnTo>
                <a:lnTo>
                  <a:pt x="3476215" y="3866748"/>
                </a:lnTo>
                <a:lnTo>
                  <a:pt x="3518505" y="3853161"/>
                </a:lnTo>
                <a:lnTo>
                  <a:pt x="3557450" y="3842038"/>
                </a:lnTo>
                <a:lnTo>
                  <a:pt x="3601526" y="3832017"/>
                </a:lnTo>
                <a:lnTo>
                  <a:pt x="3616752" y="3828791"/>
                </a:lnTo>
                <a:lnTo>
                  <a:pt x="3631267" y="3825709"/>
                </a:lnTo>
                <a:lnTo>
                  <a:pt x="3671126" y="3817147"/>
                </a:lnTo>
                <a:lnTo>
                  <a:pt x="3717791" y="3806676"/>
                </a:lnTo>
                <a:lnTo>
                  <a:pt x="3777919" y="3791923"/>
                </a:lnTo>
                <a:lnTo>
                  <a:pt x="3786314" y="3789883"/>
                </a:lnTo>
                <a:lnTo>
                  <a:pt x="3796048" y="3788502"/>
                </a:lnTo>
                <a:lnTo>
                  <a:pt x="3806937" y="3787762"/>
                </a:lnTo>
                <a:lnTo>
                  <a:pt x="3818798" y="3787646"/>
                </a:lnTo>
                <a:lnTo>
                  <a:pt x="3831445" y="3788135"/>
                </a:lnTo>
                <a:lnTo>
                  <a:pt x="3872273" y="3793049"/>
                </a:lnTo>
                <a:lnTo>
                  <a:pt x="3913568" y="3802751"/>
                </a:lnTo>
                <a:lnTo>
                  <a:pt x="3948504" y="3818592"/>
                </a:lnTo>
                <a:lnTo>
                  <a:pt x="3976654" y="3845699"/>
                </a:lnTo>
                <a:lnTo>
                  <a:pt x="3990960" y="3861191"/>
                </a:lnTo>
                <a:lnTo>
                  <a:pt x="4002200" y="3873215"/>
                </a:lnTo>
                <a:lnTo>
                  <a:pt x="4029333" y="3900668"/>
                </a:lnTo>
                <a:lnTo>
                  <a:pt x="4062494" y="3931864"/>
                </a:lnTo>
                <a:lnTo>
                  <a:pt x="4101473" y="3965849"/>
                </a:lnTo>
                <a:lnTo>
                  <a:pt x="4146058" y="4001668"/>
                </a:lnTo>
                <a:lnTo>
                  <a:pt x="4196039" y="4038368"/>
                </a:lnTo>
                <a:lnTo>
                  <a:pt x="4251203" y="4074994"/>
                </a:lnTo>
                <a:lnTo>
                  <a:pt x="4311341" y="4110592"/>
                </a:lnTo>
                <a:lnTo>
                  <a:pt x="4376241" y="4144206"/>
                </a:lnTo>
                <a:lnTo>
                  <a:pt x="4445692" y="4174884"/>
                </a:lnTo>
                <a:lnTo>
                  <a:pt x="4482058" y="4188824"/>
                </a:lnTo>
                <a:lnTo>
                  <a:pt x="4518976" y="4201546"/>
                </a:lnTo>
                <a:lnTo>
                  <a:pt x="4555803" y="4212920"/>
                </a:lnTo>
                <a:lnTo>
                  <a:pt x="4628407" y="4231928"/>
                </a:lnTo>
                <a:lnTo>
                  <a:pt x="4698310" y="4246449"/>
                </a:lnTo>
                <a:lnTo>
                  <a:pt x="4763953" y="4257083"/>
                </a:lnTo>
                <a:lnTo>
                  <a:pt x="4823775" y="4264431"/>
                </a:lnTo>
                <a:lnTo>
                  <a:pt x="4876218" y="4269096"/>
                </a:lnTo>
                <a:lnTo>
                  <a:pt x="4919722" y="4271678"/>
                </a:lnTo>
                <a:lnTo>
                  <a:pt x="4964806" y="4272959"/>
                </a:lnTo>
                <a:lnTo>
                  <a:pt x="4973674" y="4272996"/>
                </a:lnTo>
                <a:lnTo>
                  <a:pt x="4979138" y="4272963"/>
                </a:lnTo>
                <a:lnTo>
                  <a:pt x="5029240" y="4267258"/>
                </a:lnTo>
                <a:lnTo>
                  <a:pt x="5068793" y="4257656"/>
                </a:lnTo>
                <a:lnTo>
                  <a:pt x="5107731" y="4244528"/>
                </a:lnTo>
                <a:lnTo>
                  <a:pt x="5142896" y="4228823"/>
                </a:lnTo>
                <a:lnTo>
                  <a:pt x="5301729" y="4129222"/>
                </a:lnTo>
                <a:lnTo>
                  <a:pt x="5335341" y="4094218"/>
                </a:lnTo>
                <a:lnTo>
                  <a:pt x="5350469" y="4048364"/>
                </a:lnTo>
                <a:lnTo>
                  <a:pt x="5351080" y="4036224"/>
                </a:lnTo>
                <a:lnTo>
                  <a:pt x="5350347" y="4024086"/>
                </a:lnTo>
                <a:lnTo>
                  <a:pt x="5348233" y="4012085"/>
                </a:lnTo>
                <a:lnTo>
                  <a:pt x="5344699" y="4000357"/>
                </a:lnTo>
                <a:lnTo>
                  <a:pt x="4931232" y="3177408"/>
                </a:lnTo>
                <a:lnTo>
                  <a:pt x="4922163" y="3159269"/>
                </a:lnTo>
                <a:lnTo>
                  <a:pt x="4900240" y="3114055"/>
                </a:lnTo>
                <a:lnTo>
                  <a:pt x="4890207" y="3091098"/>
                </a:lnTo>
                <a:lnTo>
                  <a:pt x="4892751" y="3090559"/>
                </a:lnTo>
                <a:lnTo>
                  <a:pt x="4936162" y="3086675"/>
                </a:lnTo>
                <a:lnTo>
                  <a:pt x="4990796" y="3082632"/>
                </a:lnTo>
                <a:lnTo>
                  <a:pt x="6028944" y="3007584"/>
                </a:lnTo>
                <a:lnTo>
                  <a:pt x="6046681" y="3006254"/>
                </a:lnTo>
                <a:lnTo>
                  <a:pt x="6061664" y="3005057"/>
                </a:lnTo>
                <a:lnTo>
                  <a:pt x="6074541" y="3003966"/>
                </a:lnTo>
                <a:lnTo>
                  <a:pt x="6085962" y="3002952"/>
                </a:lnTo>
                <a:lnTo>
                  <a:pt x="6096575" y="3001988"/>
                </a:lnTo>
                <a:lnTo>
                  <a:pt x="6107028" y="3001044"/>
                </a:lnTo>
                <a:lnTo>
                  <a:pt x="6117971" y="3000092"/>
                </a:lnTo>
                <a:lnTo>
                  <a:pt x="6130051" y="2999105"/>
                </a:lnTo>
                <a:lnTo>
                  <a:pt x="6144191" y="2999436"/>
                </a:lnTo>
                <a:lnTo>
                  <a:pt x="6181719" y="3015668"/>
                </a:lnTo>
                <a:lnTo>
                  <a:pt x="6214392" y="3048771"/>
                </a:lnTo>
                <a:lnTo>
                  <a:pt x="6245404" y="3091050"/>
                </a:lnTo>
                <a:lnTo>
                  <a:pt x="6255924" y="3105853"/>
                </a:lnTo>
                <a:lnTo>
                  <a:pt x="6289686" y="3148400"/>
                </a:lnTo>
                <a:lnTo>
                  <a:pt x="6329234" y="3182170"/>
                </a:lnTo>
                <a:lnTo>
                  <a:pt x="6377762" y="3199468"/>
                </a:lnTo>
                <a:lnTo>
                  <a:pt x="6478073" y="3206922"/>
                </a:lnTo>
                <a:lnTo>
                  <a:pt x="6563765" y="3211825"/>
                </a:lnTo>
                <a:lnTo>
                  <a:pt x="6669482" y="3217385"/>
                </a:lnTo>
                <a:lnTo>
                  <a:pt x="6792474" y="3223505"/>
                </a:lnTo>
                <a:lnTo>
                  <a:pt x="6929992" y="3230089"/>
                </a:lnTo>
                <a:lnTo>
                  <a:pt x="7079287" y="3237041"/>
                </a:lnTo>
                <a:lnTo>
                  <a:pt x="7237609" y="3244266"/>
                </a:lnTo>
                <a:lnTo>
                  <a:pt x="7402208" y="3251666"/>
                </a:lnTo>
                <a:lnTo>
                  <a:pt x="7570336" y="3259145"/>
                </a:lnTo>
                <a:lnTo>
                  <a:pt x="7739243" y="3266609"/>
                </a:lnTo>
                <a:lnTo>
                  <a:pt x="7906179" y="3273960"/>
                </a:lnTo>
                <a:lnTo>
                  <a:pt x="8068394" y="3281102"/>
                </a:lnTo>
                <a:lnTo>
                  <a:pt x="8223140" y="3287940"/>
                </a:lnTo>
                <a:lnTo>
                  <a:pt x="8367668" y="3294376"/>
                </a:lnTo>
                <a:lnTo>
                  <a:pt x="8499226" y="3300316"/>
                </a:lnTo>
                <a:lnTo>
                  <a:pt x="8615067" y="3305663"/>
                </a:lnTo>
                <a:lnTo>
                  <a:pt x="8712440" y="3310321"/>
                </a:lnTo>
                <a:lnTo>
                  <a:pt x="8788597" y="3314193"/>
                </a:lnTo>
                <a:lnTo>
                  <a:pt x="8840787" y="3317184"/>
                </a:lnTo>
                <a:lnTo>
                  <a:pt x="8887724" y="3333812"/>
                </a:lnTo>
                <a:lnTo>
                  <a:pt x="8926958" y="3366473"/>
                </a:lnTo>
                <a:lnTo>
                  <a:pt x="8936607" y="3375329"/>
                </a:lnTo>
                <a:lnTo>
                  <a:pt x="8967393" y="3399681"/>
                </a:lnTo>
                <a:lnTo>
                  <a:pt x="9003863" y="3415630"/>
                </a:lnTo>
                <a:lnTo>
                  <a:pt x="9062354" y="3428585"/>
                </a:lnTo>
                <a:lnTo>
                  <a:pt x="9126119" y="3441627"/>
                </a:lnTo>
                <a:lnTo>
                  <a:pt x="9192578" y="3454440"/>
                </a:lnTo>
                <a:lnTo>
                  <a:pt x="9259152" y="3466709"/>
                </a:lnTo>
                <a:lnTo>
                  <a:pt x="9323261" y="3478118"/>
                </a:lnTo>
                <a:lnTo>
                  <a:pt x="9382326" y="3488352"/>
                </a:lnTo>
                <a:lnTo>
                  <a:pt x="9433767" y="3497096"/>
                </a:lnTo>
                <a:lnTo>
                  <a:pt x="9475005" y="3504033"/>
                </a:lnTo>
                <a:lnTo>
                  <a:pt x="9490992" y="3506726"/>
                </a:lnTo>
                <a:lnTo>
                  <a:pt x="9503460" y="3508849"/>
                </a:lnTo>
                <a:lnTo>
                  <a:pt x="9512089" y="3510363"/>
                </a:lnTo>
                <a:lnTo>
                  <a:pt x="9516554" y="3511228"/>
                </a:lnTo>
                <a:lnTo>
                  <a:pt x="9529463" y="3512454"/>
                </a:lnTo>
                <a:lnTo>
                  <a:pt x="9555643" y="3476893"/>
                </a:lnTo>
                <a:lnTo>
                  <a:pt x="9567024" y="3422943"/>
                </a:lnTo>
                <a:lnTo>
                  <a:pt x="9575620" y="3382060"/>
                </a:lnTo>
                <a:lnTo>
                  <a:pt x="9585796" y="3333621"/>
                </a:lnTo>
                <a:lnTo>
                  <a:pt x="9597283" y="3278915"/>
                </a:lnTo>
                <a:lnTo>
                  <a:pt x="9609812" y="3219228"/>
                </a:lnTo>
                <a:lnTo>
                  <a:pt x="9623115" y="3155850"/>
                </a:lnTo>
                <a:lnTo>
                  <a:pt x="9636922" y="3090067"/>
                </a:lnTo>
                <a:lnTo>
                  <a:pt x="9650964" y="3023167"/>
                </a:lnTo>
                <a:lnTo>
                  <a:pt x="9664975" y="2956439"/>
                </a:lnTo>
                <a:lnTo>
                  <a:pt x="9678683" y="2891170"/>
                </a:lnTo>
                <a:lnTo>
                  <a:pt x="9691822" y="2828647"/>
                </a:lnTo>
                <a:lnTo>
                  <a:pt x="9704121" y="2770158"/>
                </a:lnTo>
                <a:lnTo>
                  <a:pt x="9715313" y="2716992"/>
                </a:lnTo>
                <a:lnTo>
                  <a:pt x="9725129" y="2670435"/>
                </a:lnTo>
                <a:lnTo>
                  <a:pt x="9733300" y="2631776"/>
                </a:lnTo>
                <a:lnTo>
                  <a:pt x="9743632" y="2583303"/>
                </a:lnTo>
                <a:lnTo>
                  <a:pt x="9745256" y="2576063"/>
                </a:lnTo>
                <a:lnTo>
                  <a:pt x="9747668" y="2563385"/>
                </a:lnTo>
                <a:lnTo>
                  <a:pt x="9707029" y="2533082"/>
                </a:lnTo>
                <a:lnTo>
                  <a:pt x="9671364" y="2519489"/>
                </a:lnTo>
                <a:lnTo>
                  <a:pt x="9626380" y="2502436"/>
                </a:lnTo>
                <a:lnTo>
                  <a:pt x="9601571" y="2493040"/>
                </a:lnTo>
                <a:lnTo>
                  <a:pt x="9575844" y="2483290"/>
                </a:lnTo>
                <a:lnTo>
                  <a:pt x="9523524" y="2463418"/>
                </a:lnTo>
                <a:lnTo>
                  <a:pt x="9473188" y="2444187"/>
                </a:lnTo>
                <a:lnTo>
                  <a:pt x="9428603" y="2426965"/>
                </a:lnTo>
                <a:lnTo>
                  <a:pt x="9380749" y="2407887"/>
                </a:lnTo>
                <a:lnTo>
                  <a:pt x="9349339" y="2381807"/>
                </a:lnTo>
                <a:lnTo>
                  <a:pt x="9346908" y="2370469"/>
                </a:lnTo>
                <a:lnTo>
                  <a:pt x="9348180" y="2358854"/>
                </a:lnTo>
                <a:lnTo>
                  <a:pt x="9362069" y="2320100"/>
                </a:lnTo>
                <a:lnTo>
                  <a:pt x="9382103" y="2265290"/>
                </a:lnTo>
                <a:lnTo>
                  <a:pt x="9397759" y="2222638"/>
                </a:lnTo>
                <a:lnTo>
                  <a:pt x="9413837" y="2178922"/>
                </a:lnTo>
                <a:lnTo>
                  <a:pt x="9429121" y="2137419"/>
                </a:lnTo>
                <a:lnTo>
                  <a:pt x="9442395" y="2101409"/>
                </a:lnTo>
                <a:lnTo>
                  <a:pt x="9455877" y="2064862"/>
                </a:lnTo>
                <a:lnTo>
                  <a:pt x="9466238" y="2038669"/>
                </a:lnTo>
                <a:lnTo>
                  <a:pt x="9473218" y="2021499"/>
                </a:lnTo>
                <a:lnTo>
                  <a:pt x="9489877" y="1980386"/>
                </a:lnTo>
                <a:lnTo>
                  <a:pt x="9504503" y="1934282"/>
                </a:lnTo>
                <a:lnTo>
                  <a:pt x="9516951" y="1887029"/>
                </a:lnTo>
                <a:lnTo>
                  <a:pt x="9527066" y="1846807"/>
                </a:lnTo>
                <a:lnTo>
                  <a:pt x="9530010" y="1800431"/>
                </a:lnTo>
                <a:lnTo>
                  <a:pt x="9529932" y="1786686"/>
                </a:lnTo>
                <a:lnTo>
                  <a:pt x="9528601" y="1746389"/>
                </a:lnTo>
                <a:lnTo>
                  <a:pt x="9525287" y="1706760"/>
                </a:lnTo>
                <a:lnTo>
                  <a:pt x="9519557" y="1666849"/>
                </a:lnTo>
                <a:lnTo>
                  <a:pt x="9510977" y="1625706"/>
                </a:lnTo>
                <a:lnTo>
                  <a:pt x="9499113" y="1582380"/>
                </a:lnTo>
                <a:lnTo>
                  <a:pt x="9483532" y="1535922"/>
                </a:lnTo>
                <a:lnTo>
                  <a:pt x="9477438" y="1519576"/>
                </a:lnTo>
                <a:lnTo>
                  <a:pt x="9467278" y="1490112"/>
                </a:lnTo>
                <a:lnTo>
                  <a:pt x="9451827" y="1428595"/>
                </a:lnTo>
                <a:lnTo>
                  <a:pt x="9442044" y="1365402"/>
                </a:lnTo>
                <a:lnTo>
                  <a:pt x="9436941" y="1302661"/>
                </a:lnTo>
                <a:lnTo>
                  <a:pt x="9435528" y="1242505"/>
                </a:lnTo>
                <a:lnTo>
                  <a:pt x="9435896" y="1214061"/>
                </a:lnTo>
                <a:lnTo>
                  <a:pt x="9438165" y="1161775"/>
                </a:lnTo>
                <a:lnTo>
                  <a:pt x="9441650" y="1117400"/>
                </a:lnTo>
                <a:lnTo>
                  <a:pt x="9446999" y="1070329"/>
                </a:lnTo>
                <a:lnTo>
                  <a:pt x="9453692" y="1030803"/>
                </a:lnTo>
                <a:lnTo>
                  <a:pt x="9462167" y="993337"/>
                </a:lnTo>
                <a:lnTo>
                  <a:pt x="9472581" y="953590"/>
                </a:lnTo>
                <a:lnTo>
                  <a:pt x="9484116" y="914546"/>
                </a:lnTo>
                <a:lnTo>
                  <a:pt x="9495955" y="879188"/>
                </a:lnTo>
                <a:lnTo>
                  <a:pt x="9499828" y="868736"/>
                </a:lnTo>
              </a:path>
            </a:pathLst>
          </a:custGeom>
          <a:ln w="938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286822" y="2066455"/>
            <a:ext cx="917575" cy="1216660"/>
          </a:xfrm>
          <a:custGeom>
            <a:avLst/>
            <a:gdLst/>
            <a:ahLst/>
            <a:cxnLst/>
            <a:rect l="l" t="t" r="r" b="b"/>
            <a:pathLst>
              <a:path w="917575" h="1216660">
                <a:moveTo>
                  <a:pt x="0" y="0"/>
                </a:moveTo>
                <a:lnTo>
                  <a:pt x="0" y="1216647"/>
                </a:lnTo>
                <a:lnTo>
                  <a:pt x="202768" y="1208036"/>
                </a:lnTo>
                <a:lnTo>
                  <a:pt x="202768" y="359194"/>
                </a:lnTo>
                <a:lnTo>
                  <a:pt x="917003" y="1322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647369" y="1892791"/>
            <a:ext cx="1622425" cy="1247140"/>
          </a:xfrm>
          <a:custGeom>
            <a:avLst/>
            <a:gdLst/>
            <a:ahLst/>
            <a:cxnLst/>
            <a:rect l="l" t="t" r="r" b="b"/>
            <a:pathLst>
              <a:path w="1622425" h="1247139">
                <a:moveTo>
                  <a:pt x="1622183" y="133731"/>
                </a:moveTo>
                <a:lnTo>
                  <a:pt x="1367650" y="133731"/>
                </a:lnTo>
                <a:lnTo>
                  <a:pt x="1390112" y="135141"/>
                </a:lnTo>
                <a:lnTo>
                  <a:pt x="1408042" y="139177"/>
                </a:lnTo>
                <a:lnTo>
                  <a:pt x="1439745" y="164075"/>
                </a:lnTo>
                <a:lnTo>
                  <a:pt x="1449042" y="201949"/>
                </a:lnTo>
                <a:lnTo>
                  <a:pt x="1449603" y="1238173"/>
                </a:lnTo>
                <a:lnTo>
                  <a:pt x="1622183" y="1246860"/>
                </a:lnTo>
                <a:lnTo>
                  <a:pt x="1622183" y="133731"/>
                </a:lnTo>
                <a:close/>
              </a:path>
              <a:path w="1622425" h="1247139">
                <a:moveTo>
                  <a:pt x="1622183" y="0"/>
                </a:moveTo>
                <a:lnTo>
                  <a:pt x="0" y="0"/>
                </a:lnTo>
                <a:lnTo>
                  <a:pt x="0" y="673011"/>
                </a:lnTo>
                <a:lnTo>
                  <a:pt x="77647" y="673011"/>
                </a:lnTo>
                <a:lnTo>
                  <a:pt x="77647" y="133731"/>
                </a:lnTo>
                <a:lnTo>
                  <a:pt x="1622183" y="133731"/>
                </a:lnTo>
                <a:lnTo>
                  <a:pt x="16221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550804" y="1533521"/>
            <a:ext cx="1104265" cy="149225"/>
          </a:xfrm>
          <a:custGeom>
            <a:avLst/>
            <a:gdLst/>
            <a:ahLst/>
            <a:cxnLst/>
            <a:rect l="l" t="t" r="r" b="b"/>
            <a:pathLst>
              <a:path w="1104264" h="149225">
                <a:moveTo>
                  <a:pt x="1039279" y="0"/>
                </a:moveTo>
                <a:lnTo>
                  <a:pt x="71208" y="0"/>
                </a:lnTo>
                <a:lnTo>
                  <a:pt x="0" y="73431"/>
                </a:lnTo>
                <a:lnTo>
                  <a:pt x="0" y="149098"/>
                </a:lnTo>
                <a:lnTo>
                  <a:pt x="1103820" y="149098"/>
                </a:lnTo>
                <a:lnTo>
                  <a:pt x="1103820" y="102362"/>
                </a:lnTo>
                <a:lnTo>
                  <a:pt x="10392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117535" y="2452206"/>
            <a:ext cx="1537335" cy="899794"/>
          </a:xfrm>
          <a:custGeom>
            <a:avLst/>
            <a:gdLst/>
            <a:ahLst/>
            <a:cxnLst/>
            <a:rect l="l" t="t" r="r" b="b"/>
            <a:pathLst>
              <a:path w="1537334" h="899795">
                <a:moveTo>
                  <a:pt x="723747" y="0"/>
                </a:moveTo>
                <a:lnTo>
                  <a:pt x="0" y="562063"/>
                </a:lnTo>
                <a:lnTo>
                  <a:pt x="14274" y="899502"/>
                </a:lnTo>
                <a:lnTo>
                  <a:pt x="1463344" y="822083"/>
                </a:lnTo>
                <a:lnTo>
                  <a:pt x="1537093" y="467525"/>
                </a:lnTo>
                <a:lnTo>
                  <a:pt x="723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117535" y="2452206"/>
            <a:ext cx="1537335" cy="899794"/>
          </a:xfrm>
          <a:custGeom>
            <a:avLst/>
            <a:gdLst/>
            <a:ahLst/>
            <a:cxnLst/>
            <a:rect l="l" t="t" r="r" b="b"/>
            <a:pathLst>
              <a:path w="1537334" h="899795">
                <a:moveTo>
                  <a:pt x="863993" y="80619"/>
                </a:moveTo>
                <a:lnTo>
                  <a:pt x="723747" y="0"/>
                </a:lnTo>
                <a:lnTo>
                  <a:pt x="0" y="562063"/>
                </a:lnTo>
                <a:lnTo>
                  <a:pt x="14274" y="899502"/>
                </a:lnTo>
                <a:lnTo>
                  <a:pt x="1463344" y="822083"/>
                </a:lnTo>
                <a:lnTo>
                  <a:pt x="1537093" y="467525"/>
                </a:lnTo>
                <a:lnTo>
                  <a:pt x="863993" y="80619"/>
                </a:lnTo>
                <a:close/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117535" y="2452207"/>
            <a:ext cx="1463675" cy="899794"/>
          </a:xfrm>
          <a:custGeom>
            <a:avLst/>
            <a:gdLst/>
            <a:ahLst/>
            <a:cxnLst/>
            <a:rect l="l" t="t" r="r" b="b"/>
            <a:pathLst>
              <a:path w="1463675" h="899795">
                <a:moveTo>
                  <a:pt x="723747" y="0"/>
                </a:moveTo>
                <a:lnTo>
                  <a:pt x="0" y="562063"/>
                </a:lnTo>
                <a:lnTo>
                  <a:pt x="14274" y="899502"/>
                </a:lnTo>
                <a:lnTo>
                  <a:pt x="1463344" y="822083"/>
                </a:lnTo>
                <a:lnTo>
                  <a:pt x="1134262" y="599490"/>
                </a:lnTo>
                <a:lnTo>
                  <a:pt x="1151636" y="524014"/>
                </a:lnTo>
                <a:lnTo>
                  <a:pt x="743864" y="289623"/>
                </a:lnTo>
                <a:lnTo>
                  <a:pt x="723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117535" y="2452207"/>
            <a:ext cx="1463675" cy="899794"/>
          </a:xfrm>
          <a:custGeom>
            <a:avLst/>
            <a:gdLst/>
            <a:ahLst/>
            <a:cxnLst/>
            <a:rect l="l" t="t" r="r" b="b"/>
            <a:pathLst>
              <a:path w="1463675" h="899795">
                <a:moveTo>
                  <a:pt x="743864" y="289623"/>
                </a:moveTo>
                <a:lnTo>
                  <a:pt x="723747" y="0"/>
                </a:lnTo>
                <a:lnTo>
                  <a:pt x="0" y="562063"/>
                </a:lnTo>
                <a:lnTo>
                  <a:pt x="14274" y="899502"/>
                </a:lnTo>
                <a:lnTo>
                  <a:pt x="1463344" y="822083"/>
                </a:lnTo>
                <a:lnTo>
                  <a:pt x="1134262" y="599490"/>
                </a:lnTo>
                <a:lnTo>
                  <a:pt x="1151636" y="524014"/>
                </a:lnTo>
                <a:lnTo>
                  <a:pt x="743864" y="289623"/>
                </a:lnTo>
                <a:close/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8415363" y="2741831"/>
            <a:ext cx="854075" cy="354330"/>
          </a:xfrm>
          <a:custGeom>
            <a:avLst/>
            <a:gdLst/>
            <a:ahLst/>
            <a:cxnLst/>
            <a:rect l="l" t="t" r="r" b="b"/>
            <a:pathLst>
              <a:path w="854075" h="354330">
                <a:moveTo>
                  <a:pt x="446036" y="0"/>
                </a:moveTo>
                <a:lnTo>
                  <a:pt x="0" y="346354"/>
                </a:lnTo>
                <a:lnTo>
                  <a:pt x="736" y="353860"/>
                </a:lnTo>
                <a:lnTo>
                  <a:pt x="836434" y="309867"/>
                </a:lnTo>
                <a:lnTo>
                  <a:pt x="853808" y="234391"/>
                </a:lnTo>
                <a:lnTo>
                  <a:pt x="446036" y="0"/>
                </a:lnTo>
                <a:close/>
              </a:path>
            </a:pathLst>
          </a:custGeom>
          <a:solidFill>
            <a:srgbClr val="00B4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415363" y="2741831"/>
            <a:ext cx="854075" cy="354330"/>
          </a:xfrm>
          <a:custGeom>
            <a:avLst/>
            <a:gdLst/>
            <a:ahLst/>
            <a:cxnLst/>
            <a:rect l="l" t="t" r="r" b="b"/>
            <a:pathLst>
              <a:path w="854075" h="354330">
                <a:moveTo>
                  <a:pt x="0" y="346354"/>
                </a:moveTo>
                <a:lnTo>
                  <a:pt x="446036" y="0"/>
                </a:lnTo>
                <a:lnTo>
                  <a:pt x="853808" y="234391"/>
                </a:lnTo>
                <a:lnTo>
                  <a:pt x="836434" y="309867"/>
                </a:lnTo>
                <a:lnTo>
                  <a:pt x="736" y="353860"/>
                </a:lnTo>
                <a:lnTo>
                  <a:pt x="0" y="346354"/>
                </a:lnTo>
                <a:close/>
              </a:path>
            </a:pathLst>
          </a:custGeom>
          <a:ln w="956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415363" y="2741831"/>
            <a:ext cx="854075" cy="354330"/>
          </a:xfrm>
          <a:custGeom>
            <a:avLst/>
            <a:gdLst/>
            <a:ahLst/>
            <a:cxnLst/>
            <a:rect l="l" t="t" r="r" b="b"/>
            <a:pathLst>
              <a:path w="854075" h="354330">
                <a:moveTo>
                  <a:pt x="446036" y="0"/>
                </a:moveTo>
                <a:lnTo>
                  <a:pt x="0" y="346354"/>
                </a:lnTo>
                <a:lnTo>
                  <a:pt x="736" y="353860"/>
                </a:lnTo>
                <a:lnTo>
                  <a:pt x="836434" y="309867"/>
                </a:lnTo>
                <a:lnTo>
                  <a:pt x="853808" y="234391"/>
                </a:lnTo>
                <a:lnTo>
                  <a:pt x="4460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415363" y="2741831"/>
            <a:ext cx="854075" cy="354330"/>
          </a:xfrm>
          <a:custGeom>
            <a:avLst/>
            <a:gdLst/>
            <a:ahLst/>
            <a:cxnLst/>
            <a:rect l="l" t="t" r="r" b="b"/>
            <a:pathLst>
              <a:path w="854075" h="354330">
                <a:moveTo>
                  <a:pt x="0" y="346354"/>
                </a:moveTo>
                <a:lnTo>
                  <a:pt x="446036" y="0"/>
                </a:lnTo>
                <a:lnTo>
                  <a:pt x="853808" y="234391"/>
                </a:lnTo>
                <a:lnTo>
                  <a:pt x="836434" y="309867"/>
                </a:lnTo>
                <a:lnTo>
                  <a:pt x="736" y="353860"/>
                </a:lnTo>
                <a:lnTo>
                  <a:pt x="0" y="346354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9251801" y="3051703"/>
            <a:ext cx="329565" cy="222885"/>
          </a:xfrm>
          <a:custGeom>
            <a:avLst/>
            <a:gdLst/>
            <a:ahLst/>
            <a:cxnLst/>
            <a:rect l="l" t="t" r="r" b="b"/>
            <a:pathLst>
              <a:path w="329565" h="222885">
                <a:moveTo>
                  <a:pt x="0" y="0"/>
                </a:moveTo>
                <a:lnTo>
                  <a:pt x="329082" y="222592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9269175" y="2919725"/>
            <a:ext cx="385445" cy="56515"/>
          </a:xfrm>
          <a:custGeom>
            <a:avLst/>
            <a:gdLst/>
            <a:ahLst/>
            <a:cxnLst/>
            <a:rect l="l" t="t" r="r" b="b"/>
            <a:pathLst>
              <a:path w="385445" h="56514">
                <a:moveTo>
                  <a:pt x="385457" y="0"/>
                </a:moveTo>
                <a:lnTo>
                  <a:pt x="0" y="56502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117526" y="3014264"/>
            <a:ext cx="298450" cy="74295"/>
          </a:xfrm>
          <a:custGeom>
            <a:avLst/>
            <a:gdLst/>
            <a:ahLst/>
            <a:cxnLst/>
            <a:rect l="l" t="t" r="r" b="b"/>
            <a:pathLst>
              <a:path w="298450" h="74294">
                <a:moveTo>
                  <a:pt x="0" y="0"/>
                </a:moveTo>
                <a:lnTo>
                  <a:pt x="297840" y="73926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8131813" y="3095683"/>
            <a:ext cx="284480" cy="256540"/>
          </a:xfrm>
          <a:custGeom>
            <a:avLst/>
            <a:gdLst/>
            <a:ahLst/>
            <a:cxnLst/>
            <a:rect l="l" t="t" r="r" b="b"/>
            <a:pathLst>
              <a:path w="284479" h="256539">
                <a:moveTo>
                  <a:pt x="284276" y="0"/>
                </a:moveTo>
                <a:lnTo>
                  <a:pt x="0" y="256019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841284" y="2452211"/>
            <a:ext cx="20320" cy="290195"/>
          </a:xfrm>
          <a:custGeom>
            <a:avLst/>
            <a:gdLst/>
            <a:ahLst/>
            <a:cxnLst/>
            <a:rect l="l" t="t" r="r" b="b"/>
            <a:pathLst>
              <a:path w="20320" h="290194">
                <a:moveTo>
                  <a:pt x="0" y="0"/>
                </a:moveTo>
                <a:lnTo>
                  <a:pt x="20116" y="289623"/>
                </a:lnTo>
              </a:path>
            </a:pathLst>
          </a:custGeom>
          <a:ln w="47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6100874" y="208610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>
                <a:moveTo>
                  <a:pt x="0" y="0"/>
                </a:moveTo>
                <a:lnTo>
                  <a:pt x="149733" y="0"/>
                </a:lnTo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6054595" y="1955423"/>
            <a:ext cx="54610" cy="73660"/>
          </a:xfrm>
          <a:custGeom>
            <a:avLst/>
            <a:gdLst/>
            <a:ahLst/>
            <a:cxnLst/>
            <a:rect l="l" t="t" r="r" b="b"/>
            <a:pathLst>
              <a:path w="54610" h="73660">
                <a:moveTo>
                  <a:pt x="0" y="73494"/>
                </a:moveTo>
                <a:lnTo>
                  <a:pt x="54470" y="0"/>
                </a:lnTo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649848" y="1947257"/>
            <a:ext cx="75565" cy="79375"/>
          </a:xfrm>
          <a:custGeom>
            <a:avLst/>
            <a:gdLst/>
            <a:ahLst/>
            <a:cxnLst/>
            <a:rect l="l" t="t" r="r" b="b"/>
            <a:pathLst>
              <a:path w="75564" h="79375">
                <a:moveTo>
                  <a:pt x="75171" y="79273"/>
                </a:moveTo>
                <a:lnTo>
                  <a:pt x="0" y="0"/>
                </a:lnTo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6420749" y="2201003"/>
            <a:ext cx="69215" cy="116205"/>
          </a:xfrm>
          <a:custGeom>
            <a:avLst/>
            <a:gdLst/>
            <a:ahLst/>
            <a:cxnLst/>
            <a:rect l="l" t="t" r="r" b="b"/>
            <a:pathLst>
              <a:path w="69214" h="116205">
                <a:moveTo>
                  <a:pt x="68833" y="115684"/>
                </a:moveTo>
                <a:lnTo>
                  <a:pt x="0" y="0"/>
                </a:lnTo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7912949" y="882583"/>
            <a:ext cx="937260" cy="1909445"/>
          </a:xfrm>
          <a:custGeom>
            <a:avLst/>
            <a:gdLst/>
            <a:ahLst/>
            <a:cxnLst/>
            <a:rect l="l" t="t" r="r" b="b"/>
            <a:pathLst>
              <a:path w="937259" h="1909445">
                <a:moveTo>
                  <a:pt x="617804" y="0"/>
                </a:moveTo>
                <a:lnTo>
                  <a:pt x="609028" y="0"/>
                </a:lnTo>
                <a:lnTo>
                  <a:pt x="111264" y="366001"/>
                </a:lnTo>
                <a:lnTo>
                  <a:pt x="105384" y="872515"/>
                </a:lnTo>
                <a:lnTo>
                  <a:pt x="79044" y="1030630"/>
                </a:lnTo>
                <a:lnTo>
                  <a:pt x="82016" y="1197521"/>
                </a:lnTo>
                <a:lnTo>
                  <a:pt x="11709" y="1267790"/>
                </a:lnTo>
                <a:lnTo>
                  <a:pt x="0" y="1554721"/>
                </a:lnTo>
                <a:lnTo>
                  <a:pt x="193243" y="1909000"/>
                </a:lnTo>
                <a:lnTo>
                  <a:pt x="556323" y="1671840"/>
                </a:lnTo>
                <a:lnTo>
                  <a:pt x="699782" y="1332204"/>
                </a:lnTo>
                <a:lnTo>
                  <a:pt x="667575" y="1279512"/>
                </a:lnTo>
                <a:lnTo>
                  <a:pt x="723201" y="1182890"/>
                </a:lnTo>
                <a:lnTo>
                  <a:pt x="793457" y="966228"/>
                </a:lnTo>
                <a:lnTo>
                  <a:pt x="936942" y="775893"/>
                </a:lnTo>
                <a:lnTo>
                  <a:pt x="887183" y="611949"/>
                </a:lnTo>
                <a:lnTo>
                  <a:pt x="916457" y="313296"/>
                </a:lnTo>
                <a:lnTo>
                  <a:pt x="629526" y="120027"/>
                </a:lnTo>
                <a:lnTo>
                  <a:pt x="6178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652467" y="480457"/>
            <a:ext cx="9648304" cy="69330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7613642" y="2355377"/>
            <a:ext cx="2152650" cy="1040130"/>
          </a:xfrm>
          <a:custGeom>
            <a:avLst/>
            <a:gdLst/>
            <a:ahLst/>
            <a:cxnLst/>
            <a:rect l="l" t="t" r="r" b="b"/>
            <a:pathLst>
              <a:path w="2152650" h="1040129">
                <a:moveTo>
                  <a:pt x="509981" y="1040098"/>
                </a:moveTo>
                <a:lnTo>
                  <a:pt x="499423" y="998058"/>
                </a:lnTo>
                <a:lnTo>
                  <a:pt x="484357" y="962722"/>
                </a:lnTo>
                <a:lnTo>
                  <a:pt x="461756" y="928024"/>
                </a:lnTo>
                <a:lnTo>
                  <a:pt x="430353" y="897474"/>
                </a:lnTo>
                <a:lnTo>
                  <a:pt x="0" y="679342"/>
                </a:lnTo>
                <a:lnTo>
                  <a:pt x="26308" y="670604"/>
                </a:lnTo>
                <a:lnTo>
                  <a:pt x="78246" y="653144"/>
                </a:lnTo>
                <a:lnTo>
                  <a:pt x="128864" y="635817"/>
                </a:lnTo>
                <a:lnTo>
                  <a:pt x="177664" y="618754"/>
                </a:lnTo>
                <a:lnTo>
                  <a:pt x="224147" y="602088"/>
                </a:lnTo>
                <a:lnTo>
                  <a:pt x="267814" y="585952"/>
                </a:lnTo>
                <a:lnTo>
                  <a:pt x="308165" y="570477"/>
                </a:lnTo>
                <a:lnTo>
                  <a:pt x="344703" y="555796"/>
                </a:lnTo>
                <a:lnTo>
                  <a:pt x="391268" y="535553"/>
                </a:lnTo>
                <a:lnTo>
                  <a:pt x="425272" y="518344"/>
                </a:lnTo>
                <a:lnTo>
                  <a:pt x="464332" y="493790"/>
                </a:lnTo>
                <a:lnTo>
                  <a:pt x="497181" y="471797"/>
                </a:lnTo>
                <a:lnTo>
                  <a:pt x="532878" y="447272"/>
                </a:lnTo>
                <a:lnTo>
                  <a:pt x="569196" y="421897"/>
                </a:lnTo>
                <a:lnTo>
                  <a:pt x="603906" y="397358"/>
                </a:lnTo>
                <a:lnTo>
                  <a:pt x="648085" y="365803"/>
                </a:lnTo>
                <a:lnTo>
                  <a:pt x="680570" y="342377"/>
                </a:lnTo>
                <a:lnTo>
                  <a:pt x="682117" y="341255"/>
                </a:lnTo>
                <a:lnTo>
                  <a:pt x="740818" y="300136"/>
                </a:lnTo>
                <a:lnTo>
                  <a:pt x="793656" y="263125"/>
                </a:lnTo>
                <a:lnTo>
                  <a:pt x="840937" y="230005"/>
                </a:lnTo>
                <a:lnTo>
                  <a:pt x="882973" y="200560"/>
                </a:lnTo>
                <a:lnTo>
                  <a:pt x="920071" y="174574"/>
                </a:lnTo>
                <a:lnTo>
                  <a:pt x="952541" y="151830"/>
                </a:lnTo>
                <a:lnTo>
                  <a:pt x="1004833" y="115201"/>
                </a:lnTo>
                <a:lnTo>
                  <a:pt x="1042322" y="88941"/>
                </a:lnTo>
                <a:lnTo>
                  <a:pt x="1076208" y="65205"/>
                </a:lnTo>
                <a:lnTo>
                  <a:pt x="1114580" y="39623"/>
                </a:lnTo>
                <a:lnTo>
                  <a:pt x="1159675" y="16216"/>
                </a:lnTo>
                <a:lnTo>
                  <a:pt x="1197227" y="4050"/>
                </a:lnTo>
                <a:lnTo>
                  <a:pt x="1234014" y="0"/>
                </a:lnTo>
                <a:lnTo>
                  <a:pt x="1245772" y="181"/>
                </a:lnTo>
                <a:lnTo>
                  <a:pt x="1293019" y="7343"/>
                </a:lnTo>
                <a:lnTo>
                  <a:pt x="1329239" y="19469"/>
                </a:lnTo>
                <a:lnTo>
                  <a:pt x="1366731" y="37381"/>
                </a:lnTo>
                <a:lnTo>
                  <a:pt x="2126361" y="469144"/>
                </a:lnTo>
                <a:lnTo>
                  <a:pt x="2150763" y="503086"/>
                </a:lnTo>
                <a:lnTo>
                  <a:pt x="2152108" y="517599"/>
                </a:lnTo>
                <a:lnTo>
                  <a:pt x="2149734" y="526495"/>
                </a:lnTo>
                <a:lnTo>
                  <a:pt x="2133957" y="578679"/>
                </a:lnTo>
                <a:lnTo>
                  <a:pt x="2117858" y="629406"/>
                </a:lnTo>
                <a:lnTo>
                  <a:pt x="2098814" y="687928"/>
                </a:lnTo>
                <a:lnTo>
                  <a:pt x="2078133" y="749997"/>
                </a:lnTo>
                <a:lnTo>
                  <a:pt x="2057118" y="811367"/>
                </a:lnTo>
                <a:lnTo>
                  <a:pt x="2037074" y="867789"/>
                </a:lnTo>
                <a:lnTo>
                  <a:pt x="2019306" y="915018"/>
                </a:lnTo>
                <a:lnTo>
                  <a:pt x="1999776" y="959329"/>
                </a:lnTo>
                <a:lnTo>
                  <a:pt x="1961198" y="982680"/>
                </a:lnTo>
                <a:lnTo>
                  <a:pt x="1916864" y="990568"/>
                </a:lnTo>
                <a:lnTo>
                  <a:pt x="1866247" y="994203"/>
                </a:lnTo>
                <a:lnTo>
                  <a:pt x="1827081" y="996316"/>
                </a:lnTo>
                <a:lnTo>
                  <a:pt x="1779776" y="998597"/>
                </a:lnTo>
                <a:lnTo>
                  <a:pt x="1725158" y="1001024"/>
                </a:lnTo>
                <a:lnTo>
                  <a:pt x="1664052" y="1003575"/>
                </a:lnTo>
                <a:lnTo>
                  <a:pt x="1597285" y="1006228"/>
                </a:lnTo>
                <a:lnTo>
                  <a:pt x="1525680" y="1008963"/>
                </a:lnTo>
                <a:lnTo>
                  <a:pt x="1450064" y="1011756"/>
                </a:lnTo>
                <a:lnTo>
                  <a:pt x="1371262" y="1014585"/>
                </a:lnTo>
                <a:lnTo>
                  <a:pt x="1290099" y="1017430"/>
                </a:lnTo>
                <a:lnTo>
                  <a:pt x="1207400" y="1020268"/>
                </a:lnTo>
                <a:lnTo>
                  <a:pt x="1123992" y="1023077"/>
                </a:lnTo>
                <a:lnTo>
                  <a:pt x="1040699" y="1025835"/>
                </a:lnTo>
                <a:lnTo>
                  <a:pt x="958347" y="1028521"/>
                </a:lnTo>
                <a:lnTo>
                  <a:pt x="877761" y="1031112"/>
                </a:lnTo>
                <a:lnTo>
                  <a:pt x="799766" y="1033588"/>
                </a:lnTo>
                <a:lnTo>
                  <a:pt x="725188" y="1035925"/>
                </a:lnTo>
                <a:lnTo>
                  <a:pt x="654852" y="1038102"/>
                </a:lnTo>
                <a:lnTo>
                  <a:pt x="589584" y="1040098"/>
                </a:lnTo>
                <a:lnTo>
                  <a:pt x="509981" y="1040098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6305783" y="2093478"/>
            <a:ext cx="1769745" cy="1172210"/>
          </a:xfrm>
          <a:custGeom>
            <a:avLst/>
            <a:gdLst/>
            <a:ahLst/>
            <a:cxnLst/>
            <a:rect l="l" t="t" r="r" b="b"/>
            <a:pathLst>
              <a:path w="1769745" h="1172210">
                <a:moveTo>
                  <a:pt x="716280" y="1070756"/>
                </a:moveTo>
                <a:lnTo>
                  <a:pt x="715657" y="1070934"/>
                </a:lnTo>
                <a:lnTo>
                  <a:pt x="715060" y="1071149"/>
                </a:lnTo>
                <a:lnTo>
                  <a:pt x="693073" y="1078740"/>
                </a:lnTo>
                <a:lnTo>
                  <a:pt x="652066" y="1092250"/>
                </a:lnTo>
                <a:lnTo>
                  <a:pt x="614549" y="1103699"/>
                </a:lnTo>
                <a:lnTo>
                  <a:pt x="563585" y="1117446"/>
                </a:lnTo>
                <a:lnTo>
                  <a:pt x="517310" y="1127678"/>
                </a:lnTo>
                <a:lnTo>
                  <a:pt x="473828" y="1135070"/>
                </a:lnTo>
                <a:lnTo>
                  <a:pt x="431242" y="1140293"/>
                </a:lnTo>
                <a:lnTo>
                  <a:pt x="387654" y="1144022"/>
                </a:lnTo>
                <a:lnTo>
                  <a:pt x="363087" y="1145797"/>
                </a:lnTo>
                <a:lnTo>
                  <a:pt x="340811" y="1147407"/>
                </a:lnTo>
                <a:lnTo>
                  <a:pt x="301964" y="1150214"/>
                </a:lnTo>
                <a:lnTo>
                  <a:pt x="253603" y="1153709"/>
                </a:lnTo>
                <a:lnTo>
                  <a:pt x="210153" y="1156849"/>
                </a:lnTo>
                <a:lnTo>
                  <a:pt x="163764" y="1160202"/>
                </a:lnTo>
                <a:lnTo>
                  <a:pt x="106586" y="1164334"/>
                </a:lnTo>
                <a:lnTo>
                  <a:pt x="58598" y="1167803"/>
                </a:lnTo>
                <a:lnTo>
                  <a:pt x="0" y="1172038"/>
                </a:lnTo>
                <a:lnTo>
                  <a:pt x="0" y="93732"/>
                </a:lnTo>
                <a:lnTo>
                  <a:pt x="5481" y="50266"/>
                </a:lnTo>
                <a:lnTo>
                  <a:pt x="28866" y="12941"/>
                </a:lnTo>
                <a:lnTo>
                  <a:pt x="70218" y="0"/>
                </a:lnTo>
                <a:lnTo>
                  <a:pt x="79495" y="926"/>
                </a:lnTo>
                <a:lnTo>
                  <a:pt x="95246" y="5093"/>
                </a:lnTo>
                <a:lnTo>
                  <a:pt x="110565" y="9141"/>
                </a:lnTo>
                <a:lnTo>
                  <a:pt x="153823" y="20449"/>
                </a:lnTo>
                <a:lnTo>
                  <a:pt x="192815" y="30222"/>
                </a:lnTo>
                <a:lnTo>
                  <a:pt x="237684" y="40249"/>
                </a:lnTo>
                <a:lnTo>
                  <a:pt x="285002" y="47260"/>
                </a:lnTo>
                <a:lnTo>
                  <a:pt x="336379" y="51323"/>
                </a:lnTo>
                <a:lnTo>
                  <a:pt x="400824" y="54927"/>
                </a:lnTo>
                <a:lnTo>
                  <a:pt x="473793" y="58077"/>
                </a:lnTo>
                <a:lnTo>
                  <a:pt x="512055" y="59483"/>
                </a:lnTo>
                <a:lnTo>
                  <a:pt x="550746" y="60777"/>
                </a:lnTo>
                <a:lnTo>
                  <a:pt x="589297" y="61960"/>
                </a:lnTo>
                <a:lnTo>
                  <a:pt x="663709" y="63995"/>
                </a:lnTo>
                <a:lnTo>
                  <a:pt x="730751" y="65592"/>
                </a:lnTo>
                <a:lnTo>
                  <a:pt x="785881" y="66755"/>
                </a:lnTo>
                <a:lnTo>
                  <a:pt x="824557" y="67489"/>
                </a:lnTo>
                <a:lnTo>
                  <a:pt x="842238" y="67799"/>
                </a:lnTo>
                <a:lnTo>
                  <a:pt x="1536496" y="67799"/>
                </a:lnTo>
                <a:lnTo>
                  <a:pt x="1550260" y="70287"/>
                </a:lnTo>
                <a:lnTo>
                  <a:pt x="1582270" y="98112"/>
                </a:lnTo>
                <a:lnTo>
                  <a:pt x="1588706" y="256749"/>
                </a:lnTo>
                <a:lnTo>
                  <a:pt x="1589179" y="280319"/>
                </a:lnTo>
                <a:lnTo>
                  <a:pt x="1592717" y="324617"/>
                </a:lnTo>
                <a:lnTo>
                  <a:pt x="1599171" y="365113"/>
                </a:lnTo>
                <a:lnTo>
                  <a:pt x="1612896" y="418699"/>
                </a:lnTo>
                <a:lnTo>
                  <a:pt x="1629522" y="463654"/>
                </a:lnTo>
                <a:lnTo>
                  <a:pt x="1646855" y="499932"/>
                </a:lnTo>
                <a:lnTo>
                  <a:pt x="1667272" y="534725"/>
                </a:lnTo>
                <a:lnTo>
                  <a:pt x="1692395" y="572086"/>
                </a:lnTo>
                <a:lnTo>
                  <a:pt x="1715042" y="604842"/>
                </a:lnTo>
                <a:lnTo>
                  <a:pt x="1739594" y="640053"/>
                </a:lnTo>
                <a:lnTo>
                  <a:pt x="1762840" y="673232"/>
                </a:lnTo>
                <a:lnTo>
                  <a:pt x="1769744" y="683065"/>
                </a:lnTo>
                <a:lnTo>
                  <a:pt x="1758141" y="694922"/>
                </a:lnTo>
                <a:lnTo>
                  <a:pt x="1725133" y="722426"/>
                </a:lnTo>
                <a:lnTo>
                  <a:pt x="1668122" y="753422"/>
                </a:lnTo>
                <a:lnTo>
                  <a:pt x="1628329" y="770437"/>
                </a:lnTo>
                <a:lnTo>
                  <a:pt x="1581449" y="789010"/>
                </a:lnTo>
                <a:lnTo>
                  <a:pt x="1528530" y="808859"/>
                </a:lnTo>
                <a:lnTo>
                  <a:pt x="1470621" y="829703"/>
                </a:lnTo>
                <a:lnTo>
                  <a:pt x="1408771" y="851262"/>
                </a:lnTo>
                <a:lnTo>
                  <a:pt x="1344029" y="873255"/>
                </a:lnTo>
                <a:lnTo>
                  <a:pt x="1277442" y="895400"/>
                </a:lnTo>
                <a:lnTo>
                  <a:pt x="1210060" y="917416"/>
                </a:lnTo>
                <a:lnTo>
                  <a:pt x="1142931" y="939024"/>
                </a:lnTo>
                <a:lnTo>
                  <a:pt x="1077104" y="959940"/>
                </a:lnTo>
                <a:lnTo>
                  <a:pt x="1013628" y="979886"/>
                </a:lnTo>
                <a:lnTo>
                  <a:pt x="953551" y="998578"/>
                </a:lnTo>
                <a:lnTo>
                  <a:pt x="897922" y="1015738"/>
                </a:lnTo>
                <a:lnTo>
                  <a:pt x="847790" y="1031083"/>
                </a:lnTo>
                <a:lnTo>
                  <a:pt x="804203" y="1044332"/>
                </a:lnTo>
                <a:lnTo>
                  <a:pt x="740859" y="1063421"/>
                </a:lnTo>
                <a:lnTo>
                  <a:pt x="723199" y="1068698"/>
                </a:lnTo>
                <a:lnTo>
                  <a:pt x="716280" y="1070756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7947423" y="556014"/>
            <a:ext cx="2011045" cy="2190115"/>
          </a:xfrm>
          <a:custGeom>
            <a:avLst/>
            <a:gdLst/>
            <a:ahLst/>
            <a:cxnLst/>
            <a:rect l="l" t="t" r="r" b="b"/>
            <a:pathLst>
              <a:path w="2011045" h="2190115">
                <a:moveTo>
                  <a:pt x="0" y="1607116"/>
                </a:moveTo>
                <a:lnTo>
                  <a:pt x="37831" y="1575486"/>
                </a:lnTo>
                <a:lnTo>
                  <a:pt x="62101" y="1542876"/>
                </a:lnTo>
                <a:lnTo>
                  <a:pt x="74054" y="1503566"/>
                </a:lnTo>
                <a:lnTo>
                  <a:pt x="74294" y="1326231"/>
                </a:lnTo>
                <a:lnTo>
                  <a:pt x="75319" y="1317050"/>
                </a:lnTo>
                <a:lnTo>
                  <a:pt x="77961" y="1304422"/>
                </a:lnTo>
                <a:lnTo>
                  <a:pt x="81569" y="1289646"/>
                </a:lnTo>
                <a:lnTo>
                  <a:pt x="84140" y="1279362"/>
                </a:lnTo>
                <a:lnTo>
                  <a:pt x="86760" y="1268668"/>
                </a:lnTo>
                <a:lnTo>
                  <a:pt x="96666" y="1221744"/>
                </a:lnTo>
                <a:lnTo>
                  <a:pt x="102007" y="1182119"/>
                </a:lnTo>
                <a:lnTo>
                  <a:pt x="103974" y="706013"/>
                </a:lnTo>
                <a:lnTo>
                  <a:pt x="509409" y="378290"/>
                </a:lnTo>
                <a:lnTo>
                  <a:pt x="550826" y="350356"/>
                </a:lnTo>
                <a:lnTo>
                  <a:pt x="603604" y="316405"/>
                </a:lnTo>
                <a:lnTo>
                  <a:pt x="669825" y="274322"/>
                </a:lnTo>
                <a:lnTo>
                  <a:pt x="706185" y="251338"/>
                </a:lnTo>
                <a:lnTo>
                  <a:pt x="743755" y="227649"/>
                </a:lnTo>
                <a:lnTo>
                  <a:pt x="781819" y="203698"/>
                </a:lnTo>
                <a:lnTo>
                  <a:pt x="819660" y="179927"/>
                </a:lnTo>
                <a:lnTo>
                  <a:pt x="856561" y="156779"/>
                </a:lnTo>
                <a:lnTo>
                  <a:pt x="891805" y="134697"/>
                </a:lnTo>
                <a:lnTo>
                  <a:pt x="924676" y="114123"/>
                </a:lnTo>
                <a:lnTo>
                  <a:pt x="980429" y="79269"/>
                </a:lnTo>
                <a:lnTo>
                  <a:pt x="1018086" y="55761"/>
                </a:lnTo>
                <a:lnTo>
                  <a:pt x="1038995" y="44681"/>
                </a:lnTo>
                <a:lnTo>
                  <a:pt x="1049100" y="41167"/>
                </a:lnTo>
                <a:lnTo>
                  <a:pt x="1061567" y="36828"/>
                </a:lnTo>
                <a:lnTo>
                  <a:pt x="1075739" y="31892"/>
                </a:lnTo>
                <a:lnTo>
                  <a:pt x="1090957" y="26590"/>
                </a:lnTo>
                <a:lnTo>
                  <a:pt x="1106562" y="21153"/>
                </a:lnTo>
                <a:lnTo>
                  <a:pt x="1121895" y="15811"/>
                </a:lnTo>
                <a:lnTo>
                  <a:pt x="1136298" y="10795"/>
                </a:lnTo>
                <a:lnTo>
                  <a:pt x="1149112" y="6334"/>
                </a:lnTo>
                <a:lnTo>
                  <a:pt x="1159678" y="2658"/>
                </a:lnTo>
                <a:lnTo>
                  <a:pt x="1167338" y="0"/>
                </a:lnTo>
                <a:lnTo>
                  <a:pt x="1175638" y="3236"/>
                </a:lnTo>
                <a:lnTo>
                  <a:pt x="1220036" y="21452"/>
                </a:lnTo>
                <a:lnTo>
                  <a:pt x="1294260" y="52277"/>
                </a:lnTo>
                <a:lnTo>
                  <a:pt x="1339843" y="71275"/>
                </a:lnTo>
                <a:lnTo>
                  <a:pt x="1389625" y="92054"/>
                </a:lnTo>
                <a:lnTo>
                  <a:pt x="1442519" y="114157"/>
                </a:lnTo>
                <a:lnTo>
                  <a:pt x="1497442" y="137127"/>
                </a:lnTo>
                <a:lnTo>
                  <a:pt x="1553305" y="160506"/>
                </a:lnTo>
                <a:lnTo>
                  <a:pt x="1609025" y="183838"/>
                </a:lnTo>
                <a:lnTo>
                  <a:pt x="1663514" y="206665"/>
                </a:lnTo>
                <a:lnTo>
                  <a:pt x="1715687" y="228531"/>
                </a:lnTo>
                <a:lnTo>
                  <a:pt x="1764458" y="248977"/>
                </a:lnTo>
                <a:lnTo>
                  <a:pt x="1808742" y="267548"/>
                </a:lnTo>
                <a:lnTo>
                  <a:pt x="1847451" y="283786"/>
                </a:lnTo>
                <a:lnTo>
                  <a:pt x="1903806" y="307433"/>
                </a:lnTo>
                <a:lnTo>
                  <a:pt x="1938172" y="329027"/>
                </a:lnTo>
                <a:lnTo>
                  <a:pt x="1938750" y="339285"/>
                </a:lnTo>
                <a:lnTo>
                  <a:pt x="1934846" y="352333"/>
                </a:lnTo>
                <a:lnTo>
                  <a:pt x="1932673" y="356967"/>
                </a:lnTo>
                <a:lnTo>
                  <a:pt x="1932368" y="357627"/>
                </a:lnTo>
                <a:lnTo>
                  <a:pt x="1917933" y="393688"/>
                </a:lnTo>
                <a:lnTo>
                  <a:pt x="1893746" y="454067"/>
                </a:lnTo>
                <a:lnTo>
                  <a:pt x="1874628" y="501792"/>
                </a:lnTo>
                <a:lnTo>
                  <a:pt x="1859980" y="538357"/>
                </a:lnTo>
                <a:lnTo>
                  <a:pt x="1845081" y="575545"/>
                </a:lnTo>
                <a:lnTo>
                  <a:pt x="1824452" y="625870"/>
                </a:lnTo>
                <a:lnTo>
                  <a:pt x="1817582" y="644146"/>
                </a:lnTo>
                <a:lnTo>
                  <a:pt x="1803153" y="695239"/>
                </a:lnTo>
                <a:lnTo>
                  <a:pt x="1796525" y="740662"/>
                </a:lnTo>
                <a:lnTo>
                  <a:pt x="1795505" y="767751"/>
                </a:lnTo>
                <a:lnTo>
                  <a:pt x="1795804" y="780328"/>
                </a:lnTo>
                <a:lnTo>
                  <a:pt x="1800760" y="824113"/>
                </a:lnTo>
                <a:lnTo>
                  <a:pt x="1810156" y="863925"/>
                </a:lnTo>
                <a:lnTo>
                  <a:pt x="1811185" y="867849"/>
                </a:lnTo>
                <a:lnTo>
                  <a:pt x="1823606" y="911345"/>
                </a:lnTo>
                <a:lnTo>
                  <a:pt x="1838780" y="963640"/>
                </a:lnTo>
                <a:lnTo>
                  <a:pt x="1857668" y="1028459"/>
                </a:lnTo>
                <a:lnTo>
                  <a:pt x="1878727" y="1100560"/>
                </a:lnTo>
                <a:lnTo>
                  <a:pt x="1889588" y="1137704"/>
                </a:lnTo>
                <a:lnTo>
                  <a:pt x="1900414" y="1174703"/>
                </a:lnTo>
                <a:lnTo>
                  <a:pt x="1921186" y="1245645"/>
                </a:lnTo>
                <a:lnTo>
                  <a:pt x="1939501" y="1308146"/>
                </a:lnTo>
                <a:lnTo>
                  <a:pt x="1953815" y="1356964"/>
                </a:lnTo>
                <a:lnTo>
                  <a:pt x="1964410" y="1393071"/>
                </a:lnTo>
                <a:lnTo>
                  <a:pt x="1964423" y="1393274"/>
                </a:lnTo>
                <a:lnTo>
                  <a:pt x="1969293" y="1409308"/>
                </a:lnTo>
                <a:lnTo>
                  <a:pt x="1982292" y="1453731"/>
                </a:lnTo>
                <a:lnTo>
                  <a:pt x="1992977" y="1493501"/>
                </a:lnTo>
                <a:lnTo>
                  <a:pt x="2003472" y="1540466"/>
                </a:lnTo>
                <a:lnTo>
                  <a:pt x="2009486" y="1581974"/>
                </a:lnTo>
                <a:lnTo>
                  <a:pt x="2010883" y="1614070"/>
                </a:lnTo>
                <a:lnTo>
                  <a:pt x="2010590" y="1625192"/>
                </a:lnTo>
                <a:lnTo>
                  <a:pt x="2005067" y="1671452"/>
                </a:lnTo>
                <a:lnTo>
                  <a:pt x="1995940" y="1710677"/>
                </a:lnTo>
                <a:lnTo>
                  <a:pt x="1983257" y="1750985"/>
                </a:lnTo>
                <a:lnTo>
                  <a:pt x="1966646" y="1794176"/>
                </a:lnTo>
                <a:lnTo>
                  <a:pt x="1950673" y="1835585"/>
                </a:lnTo>
                <a:lnTo>
                  <a:pt x="1932521" y="1882597"/>
                </a:lnTo>
                <a:lnTo>
                  <a:pt x="1913678" y="1931364"/>
                </a:lnTo>
                <a:lnTo>
                  <a:pt x="1895636" y="1978041"/>
                </a:lnTo>
                <a:lnTo>
                  <a:pt x="1879885" y="2018779"/>
                </a:lnTo>
                <a:lnTo>
                  <a:pt x="1863813" y="2060336"/>
                </a:lnTo>
                <a:lnTo>
                  <a:pt x="1860308" y="2069396"/>
                </a:lnTo>
                <a:lnTo>
                  <a:pt x="1860232" y="2069663"/>
                </a:lnTo>
                <a:lnTo>
                  <a:pt x="1860130" y="2069892"/>
                </a:lnTo>
                <a:lnTo>
                  <a:pt x="1860054" y="2070158"/>
                </a:lnTo>
                <a:lnTo>
                  <a:pt x="1855310" y="2082618"/>
                </a:lnTo>
                <a:lnTo>
                  <a:pt x="1836485" y="2118135"/>
                </a:lnTo>
                <a:lnTo>
                  <a:pt x="1809894" y="2147890"/>
                </a:lnTo>
                <a:lnTo>
                  <a:pt x="1765804" y="2167070"/>
                </a:lnTo>
                <a:lnTo>
                  <a:pt x="1753858" y="2168345"/>
                </a:lnTo>
                <a:lnTo>
                  <a:pt x="1741989" y="2168311"/>
                </a:lnTo>
                <a:lnTo>
                  <a:pt x="1694747" y="2155662"/>
                </a:lnTo>
                <a:lnTo>
                  <a:pt x="1068908" y="1796639"/>
                </a:lnTo>
                <a:lnTo>
                  <a:pt x="1055942" y="1789423"/>
                </a:lnTo>
                <a:lnTo>
                  <a:pt x="1017886" y="1771146"/>
                </a:lnTo>
                <a:lnTo>
                  <a:pt x="980985" y="1757899"/>
                </a:lnTo>
                <a:lnTo>
                  <a:pt x="933335" y="1748004"/>
                </a:lnTo>
                <a:lnTo>
                  <a:pt x="910079" y="1746362"/>
                </a:lnTo>
                <a:lnTo>
                  <a:pt x="898576" y="1746364"/>
                </a:lnTo>
                <a:lnTo>
                  <a:pt x="857183" y="1751801"/>
                </a:lnTo>
                <a:lnTo>
                  <a:pt x="817145" y="1763214"/>
                </a:lnTo>
                <a:lnTo>
                  <a:pt x="771554" y="1783741"/>
                </a:lnTo>
                <a:lnTo>
                  <a:pt x="732948" y="1807113"/>
                </a:lnTo>
                <a:lnTo>
                  <a:pt x="730681" y="1808627"/>
                </a:lnTo>
                <a:lnTo>
                  <a:pt x="330619" y="2088904"/>
                </a:lnTo>
                <a:lnTo>
                  <a:pt x="291170" y="2117526"/>
                </a:lnTo>
                <a:lnTo>
                  <a:pt x="255505" y="2143189"/>
                </a:lnTo>
                <a:lnTo>
                  <a:pt x="222644" y="2166323"/>
                </a:lnTo>
                <a:lnTo>
                  <a:pt x="188979" y="2189728"/>
                </a:lnTo>
                <a:lnTo>
                  <a:pt x="180189" y="2182336"/>
                </a:lnTo>
                <a:lnTo>
                  <a:pt x="152617" y="2154191"/>
                </a:lnTo>
                <a:lnTo>
                  <a:pt x="125237" y="2121071"/>
                </a:lnTo>
                <a:lnTo>
                  <a:pt x="100606" y="2088089"/>
                </a:lnTo>
                <a:lnTo>
                  <a:pt x="77564" y="2054767"/>
                </a:lnTo>
                <a:lnTo>
                  <a:pt x="53531" y="2014863"/>
                </a:lnTo>
                <a:lnTo>
                  <a:pt x="31972" y="1968399"/>
                </a:lnTo>
                <a:lnTo>
                  <a:pt x="17379" y="1924928"/>
                </a:lnTo>
                <a:lnTo>
                  <a:pt x="6234" y="1873967"/>
                </a:lnTo>
                <a:lnTo>
                  <a:pt x="1651" y="1835788"/>
                </a:lnTo>
                <a:lnTo>
                  <a:pt x="0" y="1794213"/>
                </a:lnTo>
                <a:lnTo>
                  <a:pt x="0" y="1607116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9761005" y="2482409"/>
            <a:ext cx="158750" cy="295275"/>
          </a:xfrm>
          <a:custGeom>
            <a:avLst/>
            <a:gdLst/>
            <a:ahLst/>
            <a:cxnLst/>
            <a:rect l="l" t="t" r="r" b="b"/>
            <a:pathLst>
              <a:path w="158750" h="295275">
                <a:moveTo>
                  <a:pt x="158677" y="7683"/>
                </a:moveTo>
                <a:lnTo>
                  <a:pt x="150835" y="45942"/>
                </a:lnTo>
                <a:lnTo>
                  <a:pt x="134959" y="87968"/>
                </a:lnTo>
                <a:lnTo>
                  <a:pt x="118412" y="131239"/>
                </a:lnTo>
                <a:lnTo>
                  <a:pt x="99842" y="179580"/>
                </a:lnTo>
                <a:lnTo>
                  <a:pt x="81009" y="228489"/>
                </a:lnTo>
                <a:lnTo>
                  <a:pt x="63669" y="273464"/>
                </a:lnTo>
                <a:lnTo>
                  <a:pt x="34812" y="294719"/>
                </a:lnTo>
                <a:lnTo>
                  <a:pt x="17016" y="286317"/>
                </a:lnTo>
                <a:lnTo>
                  <a:pt x="4850" y="280222"/>
                </a:lnTo>
                <a:lnTo>
                  <a:pt x="0" y="277341"/>
                </a:lnTo>
                <a:lnTo>
                  <a:pt x="6631" y="274370"/>
                </a:lnTo>
                <a:lnTo>
                  <a:pt x="13540" y="271002"/>
                </a:lnTo>
                <a:lnTo>
                  <a:pt x="52199" y="238995"/>
                </a:lnTo>
                <a:lnTo>
                  <a:pt x="78640" y="198211"/>
                </a:lnTo>
                <a:lnTo>
                  <a:pt x="158436" y="0"/>
                </a:lnTo>
                <a:lnTo>
                  <a:pt x="158601" y="2540"/>
                </a:lnTo>
                <a:lnTo>
                  <a:pt x="158677" y="5105"/>
                </a:lnTo>
                <a:lnTo>
                  <a:pt x="158677" y="7683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652467" y="499965"/>
            <a:ext cx="9648825" cy="6913880"/>
          </a:xfrm>
          <a:custGeom>
            <a:avLst/>
            <a:gdLst/>
            <a:ahLst/>
            <a:cxnLst/>
            <a:rect l="l" t="t" r="r" b="b"/>
            <a:pathLst>
              <a:path w="9648825" h="6913880">
                <a:moveTo>
                  <a:pt x="9203575" y="2304224"/>
                </a:moveTo>
                <a:lnTo>
                  <a:pt x="9193590" y="2291137"/>
                </a:lnTo>
                <a:lnTo>
                  <a:pt x="9192588" y="2279942"/>
                </a:lnTo>
                <a:lnTo>
                  <a:pt x="9287383" y="2033092"/>
                </a:lnTo>
                <a:lnTo>
                  <a:pt x="9287484" y="2032749"/>
                </a:lnTo>
                <a:lnTo>
                  <a:pt x="9291471" y="2018120"/>
                </a:lnTo>
                <a:lnTo>
                  <a:pt x="9293678" y="2004600"/>
                </a:lnTo>
                <a:lnTo>
                  <a:pt x="9294446" y="1992004"/>
                </a:lnTo>
                <a:lnTo>
                  <a:pt x="9294115" y="1980145"/>
                </a:lnTo>
                <a:lnTo>
                  <a:pt x="9293025" y="1968838"/>
                </a:lnTo>
                <a:lnTo>
                  <a:pt x="9291519" y="1957897"/>
                </a:lnTo>
                <a:lnTo>
                  <a:pt x="9289524" y="1944171"/>
                </a:lnTo>
                <a:lnTo>
                  <a:pt x="9288196" y="1932317"/>
                </a:lnTo>
                <a:lnTo>
                  <a:pt x="9330397" y="1818449"/>
                </a:lnTo>
                <a:lnTo>
                  <a:pt x="9330613" y="1817928"/>
                </a:lnTo>
                <a:lnTo>
                  <a:pt x="9330791" y="1817408"/>
                </a:lnTo>
                <a:lnTo>
                  <a:pt x="9330944" y="1816874"/>
                </a:lnTo>
                <a:lnTo>
                  <a:pt x="9336794" y="1797747"/>
                </a:lnTo>
                <a:lnTo>
                  <a:pt x="9341970" y="1779569"/>
                </a:lnTo>
                <a:lnTo>
                  <a:pt x="9353360" y="1729144"/>
                </a:lnTo>
                <a:lnTo>
                  <a:pt x="9358359" y="1681562"/>
                </a:lnTo>
                <a:lnTo>
                  <a:pt x="9358564" y="1665595"/>
                </a:lnTo>
                <a:lnTo>
                  <a:pt x="9358025" y="1649310"/>
                </a:lnTo>
                <a:lnTo>
                  <a:pt x="9351849" y="1596974"/>
                </a:lnTo>
                <a:lnTo>
                  <a:pt x="9343847" y="1557599"/>
                </a:lnTo>
                <a:lnTo>
                  <a:pt x="9332655" y="1513159"/>
                </a:lnTo>
                <a:lnTo>
                  <a:pt x="9318204" y="1462390"/>
                </a:lnTo>
                <a:lnTo>
                  <a:pt x="9309735" y="1434236"/>
                </a:lnTo>
                <a:lnTo>
                  <a:pt x="9308413" y="1429721"/>
                </a:lnTo>
                <a:lnTo>
                  <a:pt x="9305220" y="1418825"/>
                </a:lnTo>
                <a:lnTo>
                  <a:pt x="9300356" y="1402231"/>
                </a:lnTo>
                <a:lnTo>
                  <a:pt x="9294023" y="1380622"/>
                </a:lnTo>
                <a:lnTo>
                  <a:pt x="9277751" y="1325093"/>
                </a:lnTo>
                <a:lnTo>
                  <a:pt x="9258014" y="1257700"/>
                </a:lnTo>
                <a:lnTo>
                  <a:pt x="9236421" y="1183908"/>
                </a:lnTo>
                <a:lnTo>
                  <a:pt x="9225430" y="1146320"/>
                </a:lnTo>
                <a:lnTo>
                  <a:pt x="9214579" y="1109180"/>
                </a:lnTo>
                <a:lnTo>
                  <a:pt x="9194099" y="1038982"/>
                </a:lnTo>
                <a:lnTo>
                  <a:pt x="9176589" y="978775"/>
                </a:lnTo>
                <a:lnTo>
                  <a:pt x="9163658" y="934025"/>
                </a:lnTo>
                <a:lnTo>
                  <a:pt x="9152180" y="892463"/>
                </a:lnTo>
                <a:lnTo>
                  <a:pt x="9144204" y="847825"/>
                </a:lnTo>
                <a:lnTo>
                  <a:pt x="9142997" y="825702"/>
                </a:lnTo>
                <a:lnTo>
                  <a:pt x="9143113" y="813706"/>
                </a:lnTo>
                <a:lnTo>
                  <a:pt x="9147220" y="773917"/>
                </a:lnTo>
                <a:lnTo>
                  <a:pt x="9158509" y="728322"/>
                </a:lnTo>
                <a:lnTo>
                  <a:pt x="9175800" y="683691"/>
                </a:lnTo>
                <a:lnTo>
                  <a:pt x="9175940" y="683361"/>
                </a:lnTo>
                <a:lnTo>
                  <a:pt x="9176080" y="683005"/>
                </a:lnTo>
                <a:lnTo>
                  <a:pt x="9190208" y="647733"/>
                </a:lnTo>
                <a:lnTo>
                  <a:pt x="9202925" y="615984"/>
                </a:lnTo>
                <a:lnTo>
                  <a:pt x="9224425" y="562310"/>
                </a:lnTo>
                <a:lnTo>
                  <a:pt x="9241175" y="520492"/>
                </a:lnTo>
                <a:lnTo>
                  <a:pt x="9258701" y="476734"/>
                </a:lnTo>
                <a:lnTo>
                  <a:pt x="9273790" y="439054"/>
                </a:lnTo>
                <a:lnTo>
                  <a:pt x="9275610" y="434492"/>
                </a:lnTo>
                <a:lnTo>
                  <a:pt x="9281910" y="418946"/>
                </a:lnTo>
                <a:lnTo>
                  <a:pt x="9285380" y="404871"/>
                </a:lnTo>
                <a:lnTo>
                  <a:pt x="9286549" y="392330"/>
                </a:lnTo>
                <a:lnTo>
                  <a:pt x="9285950" y="381389"/>
                </a:lnTo>
                <a:lnTo>
                  <a:pt x="9263480" y="339080"/>
                </a:lnTo>
                <a:lnTo>
                  <a:pt x="9241840" y="324573"/>
                </a:lnTo>
                <a:lnTo>
                  <a:pt x="9241497" y="324396"/>
                </a:lnTo>
                <a:lnTo>
                  <a:pt x="8476335" y="2870"/>
                </a:lnTo>
                <a:lnTo>
                  <a:pt x="8470328" y="253"/>
                </a:lnTo>
                <a:lnTo>
                  <a:pt x="8463546" y="0"/>
                </a:lnTo>
                <a:lnTo>
                  <a:pt x="8309114" y="53670"/>
                </a:lnTo>
                <a:lnTo>
                  <a:pt x="8245919" y="91087"/>
                </a:lnTo>
                <a:lnTo>
                  <a:pt x="8188966" y="124825"/>
                </a:lnTo>
                <a:lnTo>
                  <a:pt x="8137850" y="155137"/>
                </a:lnTo>
                <a:lnTo>
                  <a:pt x="8092168" y="182278"/>
                </a:lnTo>
                <a:lnTo>
                  <a:pt x="8051516" y="206503"/>
                </a:lnTo>
                <a:lnTo>
                  <a:pt x="8015491" y="228066"/>
                </a:lnTo>
                <a:lnTo>
                  <a:pt x="7955707" y="264224"/>
                </a:lnTo>
                <a:lnTo>
                  <a:pt x="7909585" y="292787"/>
                </a:lnTo>
                <a:lnTo>
                  <a:pt x="7873896" y="315791"/>
                </a:lnTo>
                <a:lnTo>
                  <a:pt x="7832862" y="344326"/>
                </a:lnTo>
                <a:lnTo>
                  <a:pt x="7797137" y="371802"/>
                </a:lnTo>
                <a:lnTo>
                  <a:pt x="7346010" y="736358"/>
                </a:lnTo>
                <a:lnTo>
                  <a:pt x="7346010" y="1196593"/>
                </a:lnTo>
                <a:lnTo>
                  <a:pt x="7345712" y="1211533"/>
                </a:lnTo>
                <a:lnTo>
                  <a:pt x="7341849" y="1253685"/>
                </a:lnTo>
                <a:lnTo>
                  <a:pt x="7335095" y="1291316"/>
                </a:lnTo>
                <a:lnTo>
                  <a:pt x="7323458" y="1339813"/>
                </a:lnTo>
                <a:lnTo>
                  <a:pt x="7320240" y="1353582"/>
                </a:lnTo>
                <a:lnTo>
                  <a:pt x="7317917" y="1365446"/>
                </a:lnTo>
                <a:lnTo>
                  <a:pt x="7316593" y="1375798"/>
                </a:lnTo>
                <a:lnTo>
                  <a:pt x="7316317" y="1553133"/>
                </a:lnTo>
                <a:lnTo>
                  <a:pt x="7314477" y="1564507"/>
                </a:lnTo>
                <a:lnTo>
                  <a:pt x="7292509" y="1596881"/>
                </a:lnTo>
                <a:lnTo>
                  <a:pt x="6496177" y="1608366"/>
                </a:lnTo>
                <a:lnTo>
                  <a:pt x="6491747" y="1608295"/>
                </a:lnTo>
                <a:lnTo>
                  <a:pt x="6444364" y="1607419"/>
                </a:lnTo>
                <a:lnTo>
                  <a:pt x="6390280" y="1606285"/>
                </a:lnTo>
                <a:lnTo>
                  <a:pt x="6323724" y="1604716"/>
                </a:lnTo>
                <a:lnTo>
                  <a:pt x="6249427" y="1602714"/>
                </a:lnTo>
                <a:lnTo>
                  <a:pt x="6210855" y="1601552"/>
                </a:lnTo>
                <a:lnTo>
                  <a:pt x="6172122" y="1600282"/>
                </a:lnTo>
                <a:lnTo>
                  <a:pt x="6133822" y="1598906"/>
                </a:lnTo>
                <a:lnTo>
                  <a:pt x="6060881" y="1595835"/>
                </a:lnTo>
                <a:lnTo>
                  <a:pt x="5996766" y="1592343"/>
                </a:lnTo>
                <a:lnTo>
                  <a:pt x="5946210" y="1588431"/>
                </a:lnTo>
                <a:lnTo>
                  <a:pt x="5899668" y="1581538"/>
                </a:lnTo>
                <a:lnTo>
                  <a:pt x="5853837" y="1571138"/>
                </a:lnTo>
                <a:lnTo>
                  <a:pt x="5813970" y="1560988"/>
                </a:lnTo>
                <a:lnTo>
                  <a:pt x="5770298" y="1549400"/>
                </a:lnTo>
                <a:lnTo>
                  <a:pt x="5742724" y="1542003"/>
                </a:lnTo>
                <a:lnTo>
                  <a:pt x="5730448" y="1538714"/>
                </a:lnTo>
                <a:lnTo>
                  <a:pt x="5681447" y="1525727"/>
                </a:lnTo>
                <a:lnTo>
                  <a:pt x="5656831" y="1519346"/>
                </a:lnTo>
                <a:lnTo>
                  <a:pt x="5652338" y="1223213"/>
                </a:lnTo>
                <a:lnTo>
                  <a:pt x="5694794" y="1223213"/>
                </a:lnTo>
                <a:lnTo>
                  <a:pt x="5694794" y="1323441"/>
                </a:lnTo>
                <a:lnTo>
                  <a:pt x="5703661" y="1324560"/>
                </a:lnTo>
                <a:lnTo>
                  <a:pt x="5747683" y="1348260"/>
                </a:lnTo>
                <a:lnTo>
                  <a:pt x="5778163" y="1380924"/>
                </a:lnTo>
                <a:lnTo>
                  <a:pt x="5795023" y="1421465"/>
                </a:lnTo>
                <a:lnTo>
                  <a:pt x="5800279" y="1435802"/>
                </a:lnTo>
                <a:lnTo>
                  <a:pt x="5822477" y="1476670"/>
                </a:lnTo>
                <a:lnTo>
                  <a:pt x="5850967" y="1512028"/>
                </a:lnTo>
                <a:lnTo>
                  <a:pt x="5881437" y="1538931"/>
                </a:lnTo>
                <a:lnTo>
                  <a:pt x="5917696" y="1556552"/>
                </a:lnTo>
                <a:lnTo>
                  <a:pt x="6142494" y="1557032"/>
                </a:lnTo>
                <a:lnTo>
                  <a:pt x="6155969" y="676554"/>
                </a:lnTo>
                <a:lnTo>
                  <a:pt x="5653557" y="1170292"/>
                </a:lnTo>
                <a:lnTo>
                  <a:pt x="5599404" y="1170292"/>
                </a:lnTo>
                <a:lnTo>
                  <a:pt x="5599404" y="1505115"/>
                </a:lnTo>
                <a:lnTo>
                  <a:pt x="5585965" y="1501945"/>
                </a:lnTo>
                <a:lnTo>
                  <a:pt x="5572530" y="1498850"/>
                </a:lnTo>
                <a:lnTo>
                  <a:pt x="5532406" y="1490115"/>
                </a:lnTo>
                <a:lnTo>
                  <a:pt x="5492873" y="1482412"/>
                </a:lnTo>
                <a:lnTo>
                  <a:pt x="5454344" y="1476007"/>
                </a:lnTo>
                <a:lnTo>
                  <a:pt x="5405244" y="1469949"/>
                </a:lnTo>
                <a:lnTo>
                  <a:pt x="5359638" y="1467307"/>
                </a:lnTo>
                <a:lnTo>
                  <a:pt x="3948112" y="1467243"/>
                </a:lnTo>
                <a:lnTo>
                  <a:pt x="3948112" y="1520177"/>
                </a:lnTo>
                <a:lnTo>
                  <a:pt x="5352046" y="1520177"/>
                </a:lnTo>
                <a:lnTo>
                  <a:pt x="5363295" y="1520329"/>
                </a:lnTo>
                <a:lnTo>
                  <a:pt x="5411659" y="1523772"/>
                </a:lnTo>
                <a:lnTo>
                  <a:pt x="5450858" y="1528970"/>
                </a:lnTo>
                <a:lnTo>
                  <a:pt x="5495710" y="1537965"/>
                </a:lnTo>
                <a:lnTo>
                  <a:pt x="5536481" y="1558091"/>
                </a:lnTo>
                <a:lnTo>
                  <a:pt x="5565934" y="1584995"/>
                </a:lnTo>
                <a:lnTo>
                  <a:pt x="5588797" y="1623962"/>
                </a:lnTo>
                <a:lnTo>
                  <a:pt x="5600007" y="1676736"/>
                </a:lnTo>
                <a:lnTo>
                  <a:pt x="5600407" y="2769374"/>
                </a:lnTo>
                <a:lnTo>
                  <a:pt x="5546710" y="2773258"/>
                </a:lnTo>
                <a:lnTo>
                  <a:pt x="5492135" y="2777204"/>
                </a:lnTo>
                <a:lnTo>
                  <a:pt x="5437076" y="2781185"/>
                </a:lnTo>
                <a:lnTo>
                  <a:pt x="5381925" y="2785173"/>
                </a:lnTo>
                <a:lnTo>
                  <a:pt x="5327075" y="2789138"/>
                </a:lnTo>
                <a:lnTo>
                  <a:pt x="5272919" y="2793054"/>
                </a:lnTo>
                <a:lnTo>
                  <a:pt x="5219848" y="2796890"/>
                </a:lnTo>
                <a:lnTo>
                  <a:pt x="5168256" y="2800620"/>
                </a:lnTo>
                <a:lnTo>
                  <a:pt x="5118536" y="2804214"/>
                </a:lnTo>
                <a:lnTo>
                  <a:pt x="5071079" y="2807644"/>
                </a:lnTo>
                <a:lnTo>
                  <a:pt x="5026279" y="2810882"/>
                </a:lnTo>
                <a:lnTo>
                  <a:pt x="4984528" y="2813900"/>
                </a:lnTo>
                <a:lnTo>
                  <a:pt x="4946218" y="2816669"/>
                </a:lnTo>
                <a:lnTo>
                  <a:pt x="4881494" y="2821347"/>
                </a:lnTo>
                <a:lnTo>
                  <a:pt x="4835248" y="2824689"/>
                </a:lnTo>
                <a:lnTo>
                  <a:pt x="4807394" y="2826702"/>
                </a:lnTo>
                <a:lnTo>
                  <a:pt x="4806924" y="2826740"/>
                </a:lnTo>
                <a:lnTo>
                  <a:pt x="4765684" y="2831528"/>
                </a:lnTo>
                <a:lnTo>
                  <a:pt x="4727474" y="2836630"/>
                </a:lnTo>
                <a:lnTo>
                  <a:pt x="4659528" y="2847749"/>
                </a:lnTo>
                <a:lnTo>
                  <a:pt x="4601863" y="2860046"/>
                </a:lnTo>
                <a:lnTo>
                  <a:pt x="4553252" y="2873471"/>
                </a:lnTo>
                <a:lnTo>
                  <a:pt x="4512473" y="2887972"/>
                </a:lnTo>
                <a:lnTo>
                  <a:pt x="4463308" y="2911629"/>
                </a:lnTo>
                <a:lnTo>
                  <a:pt x="4424873" y="2937422"/>
                </a:lnTo>
                <a:lnTo>
                  <a:pt x="4393036" y="2965177"/>
                </a:lnTo>
                <a:lnTo>
                  <a:pt x="4383176" y="2974835"/>
                </a:lnTo>
                <a:lnTo>
                  <a:pt x="4379515" y="2978046"/>
                </a:lnTo>
                <a:lnTo>
                  <a:pt x="4332502" y="3019271"/>
                </a:lnTo>
                <a:lnTo>
                  <a:pt x="4278350" y="3066755"/>
                </a:lnTo>
                <a:lnTo>
                  <a:pt x="4246597" y="3094598"/>
                </a:lnTo>
                <a:lnTo>
                  <a:pt x="4212688" y="3124332"/>
                </a:lnTo>
                <a:lnTo>
                  <a:pt x="4177344" y="3155324"/>
                </a:lnTo>
                <a:lnTo>
                  <a:pt x="4141287" y="3186941"/>
                </a:lnTo>
                <a:lnTo>
                  <a:pt x="4105239" y="3218550"/>
                </a:lnTo>
                <a:lnTo>
                  <a:pt x="4069922" y="3249518"/>
                </a:lnTo>
                <a:lnTo>
                  <a:pt x="4036057" y="3279213"/>
                </a:lnTo>
                <a:lnTo>
                  <a:pt x="4004365" y="3307001"/>
                </a:lnTo>
                <a:lnTo>
                  <a:pt x="3975570" y="3332251"/>
                </a:lnTo>
                <a:lnTo>
                  <a:pt x="3929552" y="3372602"/>
                </a:lnTo>
                <a:lnTo>
                  <a:pt x="3900284" y="3398266"/>
                </a:lnTo>
                <a:lnTo>
                  <a:pt x="3899687" y="3398875"/>
                </a:lnTo>
                <a:lnTo>
                  <a:pt x="3865814" y="3430658"/>
                </a:lnTo>
                <a:lnTo>
                  <a:pt x="3832236" y="3457512"/>
                </a:lnTo>
                <a:lnTo>
                  <a:pt x="3797514" y="3480214"/>
                </a:lnTo>
                <a:lnTo>
                  <a:pt x="3760205" y="3499544"/>
                </a:lnTo>
                <a:lnTo>
                  <a:pt x="3718870" y="3516279"/>
                </a:lnTo>
                <a:lnTo>
                  <a:pt x="3672066" y="3531197"/>
                </a:lnTo>
                <a:lnTo>
                  <a:pt x="3625191" y="3543450"/>
                </a:lnTo>
                <a:lnTo>
                  <a:pt x="3575934" y="3554781"/>
                </a:lnTo>
                <a:lnTo>
                  <a:pt x="3538219" y="3562936"/>
                </a:lnTo>
                <a:lnTo>
                  <a:pt x="3508889" y="3569161"/>
                </a:lnTo>
                <a:lnTo>
                  <a:pt x="3492570" y="3572637"/>
                </a:lnTo>
                <a:lnTo>
                  <a:pt x="3446530" y="3582694"/>
                </a:lnTo>
                <a:lnTo>
                  <a:pt x="3405237" y="3592436"/>
                </a:lnTo>
                <a:lnTo>
                  <a:pt x="3358394" y="3605476"/>
                </a:lnTo>
                <a:lnTo>
                  <a:pt x="3321975" y="3619255"/>
                </a:lnTo>
                <a:lnTo>
                  <a:pt x="3303461" y="3629148"/>
                </a:lnTo>
                <a:lnTo>
                  <a:pt x="3292388" y="3635193"/>
                </a:lnTo>
                <a:lnTo>
                  <a:pt x="3281288" y="3641154"/>
                </a:lnTo>
                <a:lnTo>
                  <a:pt x="3270039" y="3647144"/>
                </a:lnTo>
                <a:lnTo>
                  <a:pt x="3258678" y="3653173"/>
                </a:lnTo>
                <a:lnTo>
                  <a:pt x="3247109" y="3659347"/>
                </a:lnTo>
                <a:lnTo>
                  <a:pt x="3211880" y="3678672"/>
                </a:lnTo>
                <a:lnTo>
                  <a:pt x="3177398" y="3699051"/>
                </a:lnTo>
                <a:lnTo>
                  <a:pt x="3145628" y="3720294"/>
                </a:lnTo>
                <a:lnTo>
                  <a:pt x="3118536" y="3742209"/>
                </a:lnTo>
                <a:lnTo>
                  <a:pt x="3108718" y="3749301"/>
                </a:lnTo>
                <a:lnTo>
                  <a:pt x="3040533" y="3797885"/>
                </a:lnTo>
                <a:lnTo>
                  <a:pt x="2985910" y="3836723"/>
                </a:lnTo>
                <a:lnTo>
                  <a:pt x="2920095" y="3883488"/>
                </a:lnTo>
                <a:lnTo>
                  <a:pt x="2844961" y="3936855"/>
                </a:lnTo>
                <a:lnTo>
                  <a:pt x="2762379" y="3995495"/>
                </a:lnTo>
                <a:lnTo>
                  <a:pt x="2674221" y="4058081"/>
                </a:lnTo>
                <a:lnTo>
                  <a:pt x="2582359" y="4123287"/>
                </a:lnTo>
                <a:lnTo>
                  <a:pt x="2488665" y="4189785"/>
                </a:lnTo>
                <a:lnTo>
                  <a:pt x="2395010" y="4256249"/>
                </a:lnTo>
                <a:lnTo>
                  <a:pt x="2303266" y="4321351"/>
                </a:lnTo>
                <a:lnTo>
                  <a:pt x="2215306" y="4383763"/>
                </a:lnTo>
                <a:lnTo>
                  <a:pt x="2133001" y="4442160"/>
                </a:lnTo>
                <a:lnTo>
                  <a:pt x="2058222" y="4495214"/>
                </a:lnTo>
                <a:lnTo>
                  <a:pt x="1992843" y="4541597"/>
                </a:lnTo>
                <a:lnTo>
                  <a:pt x="1938733" y="4579983"/>
                </a:lnTo>
                <a:lnTo>
                  <a:pt x="1897766" y="4609045"/>
                </a:lnTo>
                <a:lnTo>
                  <a:pt x="1862747" y="4633887"/>
                </a:lnTo>
                <a:lnTo>
                  <a:pt x="1817877" y="4576216"/>
                </a:lnTo>
                <a:lnTo>
                  <a:pt x="1781035" y="4602657"/>
                </a:lnTo>
                <a:lnTo>
                  <a:pt x="1825891" y="4662728"/>
                </a:lnTo>
                <a:lnTo>
                  <a:pt x="1523123" y="4878946"/>
                </a:lnTo>
                <a:lnTo>
                  <a:pt x="1441411" y="4701146"/>
                </a:lnTo>
                <a:lnTo>
                  <a:pt x="1393367" y="4723549"/>
                </a:lnTo>
                <a:lnTo>
                  <a:pt x="1476654" y="4909413"/>
                </a:lnTo>
                <a:lnTo>
                  <a:pt x="1448033" y="4930838"/>
                </a:lnTo>
                <a:lnTo>
                  <a:pt x="1422170" y="4950125"/>
                </a:lnTo>
                <a:lnTo>
                  <a:pt x="1377722" y="4982747"/>
                </a:lnTo>
                <a:lnTo>
                  <a:pt x="1341311" y="5008202"/>
                </a:lnTo>
                <a:lnTo>
                  <a:pt x="1297395" y="5034964"/>
                </a:lnTo>
                <a:lnTo>
                  <a:pt x="1260325" y="5050791"/>
                </a:lnTo>
                <a:lnTo>
                  <a:pt x="1209893" y="5060267"/>
                </a:lnTo>
                <a:lnTo>
                  <a:pt x="1162574" y="5062691"/>
                </a:lnTo>
                <a:lnTo>
                  <a:pt x="1143660" y="5063223"/>
                </a:lnTo>
                <a:lnTo>
                  <a:pt x="1129213" y="5063643"/>
                </a:lnTo>
                <a:lnTo>
                  <a:pt x="1115608" y="5064123"/>
                </a:lnTo>
                <a:lnTo>
                  <a:pt x="1102774" y="5064644"/>
                </a:lnTo>
                <a:lnTo>
                  <a:pt x="1090640" y="5065187"/>
                </a:lnTo>
                <a:lnTo>
                  <a:pt x="1079135" y="5065733"/>
                </a:lnTo>
                <a:lnTo>
                  <a:pt x="1063090" y="5066483"/>
                </a:lnTo>
                <a:lnTo>
                  <a:pt x="1048298" y="5067122"/>
                </a:lnTo>
                <a:lnTo>
                  <a:pt x="1034571" y="5067609"/>
                </a:lnTo>
                <a:lnTo>
                  <a:pt x="1021723" y="5067901"/>
                </a:lnTo>
                <a:lnTo>
                  <a:pt x="1009568" y="5067953"/>
                </a:lnTo>
                <a:lnTo>
                  <a:pt x="997920" y="5067725"/>
                </a:lnTo>
                <a:lnTo>
                  <a:pt x="952681" y="5063143"/>
                </a:lnTo>
                <a:lnTo>
                  <a:pt x="927115" y="5014053"/>
                </a:lnTo>
                <a:lnTo>
                  <a:pt x="924592" y="4966911"/>
                </a:lnTo>
                <a:lnTo>
                  <a:pt x="920691" y="4916636"/>
                </a:lnTo>
                <a:lnTo>
                  <a:pt x="915407" y="4863235"/>
                </a:lnTo>
                <a:lnTo>
                  <a:pt x="908736" y="4806717"/>
                </a:lnTo>
                <a:lnTo>
                  <a:pt x="900673" y="4747090"/>
                </a:lnTo>
                <a:lnTo>
                  <a:pt x="891212" y="4684362"/>
                </a:lnTo>
                <a:lnTo>
                  <a:pt x="880350" y="4618543"/>
                </a:lnTo>
                <a:lnTo>
                  <a:pt x="868080" y="4549640"/>
                </a:lnTo>
                <a:lnTo>
                  <a:pt x="854398" y="4477661"/>
                </a:lnTo>
                <a:lnTo>
                  <a:pt x="839300" y="4402614"/>
                </a:lnTo>
                <a:lnTo>
                  <a:pt x="822779" y="4324509"/>
                </a:lnTo>
                <a:lnTo>
                  <a:pt x="804832" y="4243354"/>
                </a:lnTo>
                <a:lnTo>
                  <a:pt x="785453" y="4159156"/>
                </a:lnTo>
                <a:lnTo>
                  <a:pt x="764637" y="4071923"/>
                </a:lnTo>
                <a:lnTo>
                  <a:pt x="742379" y="3981666"/>
                </a:lnTo>
                <a:lnTo>
                  <a:pt x="718675" y="3888390"/>
                </a:lnTo>
                <a:lnTo>
                  <a:pt x="693520" y="3792106"/>
                </a:lnTo>
                <a:lnTo>
                  <a:pt x="666908" y="3692821"/>
                </a:lnTo>
                <a:lnTo>
                  <a:pt x="638835" y="3590543"/>
                </a:lnTo>
                <a:lnTo>
                  <a:pt x="617234" y="3513379"/>
                </a:lnTo>
                <a:lnTo>
                  <a:pt x="595681" y="3437615"/>
                </a:lnTo>
                <a:lnTo>
                  <a:pt x="574290" y="3363524"/>
                </a:lnTo>
                <a:lnTo>
                  <a:pt x="553174" y="3291378"/>
                </a:lnTo>
                <a:lnTo>
                  <a:pt x="532446" y="3221452"/>
                </a:lnTo>
                <a:lnTo>
                  <a:pt x="512220" y="3154016"/>
                </a:lnTo>
                <a:lnTo>
                  <a:pt x="492609" y="3089346"/>
                </a:lnTo>
                <a:lnTo>
                  <a:pt x="473726" y="3027712"/>
                </a:lnTo>
                <a:lnTo>
                  <a:pt x="455685" y="2969388"/>
                </a:lnTo>
                <a:lnTo>
                  <a:pt x="438599" y="2914646"/>
                </a:lnTo>
                <a:lnTo>
                  <a:pt x="422581" y="2863761"/>
                </a:lnTo>
                <a:lnTo>
                  <a:pt x="407744" y="2817003"/>
                </a:lnTo>
                <a:lnTo>
                  <a:pt x="394202" y="2774647"/>
                </a:lnTo>
                <a:lnTo>
                  <a:pt x="382069" y="2736965"/>
                </a:lnTo>
                <a:lnTo>
                  <a:pt x="362480" y="2676713"/>
                </a:lnTo>
                <a:lnTo>
                  <a:pt x="349883" y="2638432"/>
                </a:lnTo>
                <a:lnTo>
                  <a:pt x="345186" y="2624302"/>
                </a:lnTo>
                <a:lnTo>
                  <a:pt x="257200" y="2653779"/>
                </a:lnTo>
                <a:lnTo>
                  <a:pt x="262259" y="2669013"/>
                </a:lnTo>
                <a:lnTo>
                  <a:pt x="275076" y="2708033"/>
                </a:lnTo>
                <a:lnTo>
                  <a:pt x="294770" y="2768720"/>
                </a:lnTo>
                <a:lnTo>
                  <a:pt x="320456" y="2848955"/>
                </a:lnTo>
                <a:lnTo>
                  <a:pt x="351252" y="2946618"/>
                </a:lnTo>
                <a:lnTo>
                  <a:pt x="386276" y="3059590"/>
                </a:lnTo>
                <a:lnTo>
                  <a:pt x="424645" y="3185751"/>
                </a:lnTo>
                <a:lnTo>
                  <a:pt x="465477" y="3322982"/>
                </a:lnTo>
                <a:lnTo>
                  <a:pt x="507888" y="3469164"/>
                </a:lnTo>
                <a:lnTo>
                  <a:pt x="550997" y="3622178"/>
                </a:lnTo>
                <a:lnTo>
                  <a:pt x="593920" y="3779903"/>
                </a:lnTo>
                <a:lnTo>
                  <a:pt x="635775" y="3940222"/>
                </a:lnTo>
                <a:lnTo>
                  <a:pt x="675680" y="4101013"/>
                </a:lnTo>
                <a:lnTo>
                  <a:pt x="712751" y="4260159"/>
                </a:lnTo>
                <a:lnTo>
                  <a:pt x="746106" y="4415540"/>
                </a:lnTo>
                <a:lnTo>
                  <a:pt x="774862" y="4565036"/>
                </a:lnTo>
                <a:lnTo>
                  <a:pt x="798137" y="4706528"/>
                </a:lnTo>
                <a:lnTo>
                  <a:pt x="815048" y="4837897"/>
                </a:lnTo>
                <a:lnTo>
                  <a:pt x="824713" y="4957023"/>
                </a:lnTo>
                <a:lnTo>
                  <a:pt x="826249" y="5061788"/>
                </a:lnTo>
                <a:lnTo>
                  <a:pt x="825025" y="5093474"/>
                </a:lnTo>
                <a:lnTo>
                  <a:pt x="820745" y="5157465"/>
                </a:lnTo>
                <a:lnTo>
                  <a:pt x="814031" y="5222249"/>
                </a:lnTo>
                <a:lnTo>
                  <a:pt x="804889" y="5287787"/>
                </a:lnTo>
                <a:lnTo>
                  <a:pt x="793329" y="5354040"/>
                </a:lnTo>
                <a:lnTo>
                  <a:pt x="779358" y="5420972"/>
                </a:lnTo>
                <a:lnTo>
                  <a:pt x="762984" y="5488543"/>
                </a:lnTo>
                <a:lnTo>
                  <a:pt x="744217" y="5556716"/>
                </a:lnTo>
                <a:lnTo>
                  <a:pt x="723064" y="5625452"/>
                </a:lnTo>
                <a:lnTo>
                  <a:pt x="699533" y="5694713"/>
                </a:lnTo>
                <a:lnTo>
                  <a:pt x="676264" y="5757631"/>
                </a:lnTo>
                <a:lnTo>
                  <a:pt x="653892" y="5814064"/>
                </a:lnTo>
                <a:lnTo>
                  <a:pt x="630013" y="5870774"/>
                </a:lnTo>
                <a:lnTo>
                  <a:pt x="604641" y="5927728"/>
                </a:lnTo>
                <a:lnTo>
                  <a:pt x="577793" y="5984894"/>
                </a:lnTo>
                <a:lnTo>
                  <a:pt x="549485" y="6042240"/>
                </a:lnTo>
                <a:lnTo>
                  <a:pt x="519731" y="6099733"/>
                </a:lnTo>
                <a:lnTo>
                  <a:pt x="488549" y="6157341"/>
                </a:lnTo>
                <a:lnTo>
                  <a:pt x="455953" y="6215031"/>
                </a:lnTo>
                <a:lnTo>
                  <a:pt x="421960" y="6272772"/>
                </a:lnTo>
                <a:lnTo>
                  <a:pt x="374251" y="6350156"/>
                </a:lnTo>
                <a:lnTo>
                  <a:pt x="344216" y="6396911"/>
                </a:lnTo>
                <a:lnTo>
                  <a:pt x="314485" y="6441838"/>
                </a:lnTo>
                <a:lnTo>
                  <a:pt x="285209" y="6484859"/>
                </a:lnTo>
                <a:lnTo>
                  <a:pt x="256535" y="6525896"/>
                </a:lnTo>
                <a:lnTo>
                  <a:pt x="228613" y="6564872"/>
                </a:lnTo>
                <a:lnTo>
                  <a:pt x="201593" y="6601707"/>
                </a:lnTo>
                <a:lnTo>
                  <a:pt x="175621" y="6636325"/>
                </a:lnTo>
                <a:lnTo>
                  <a:pt x="150848" y="6668647"/>
                </a:lnTo>
                <a:lnTo>
                  <a:pt x="105492" y="6726093"/>
                </a:lnTo>
                <a:lnTo>
                  <a:pt x="66715" y="6773422"/>
                </a:lnTo>
                <a:lnTo>
                  <a:pt x="35708" y="6810011"/>
                </a:lnTo>
                <a:lnTo>
                  <a:pt x="6372" y="6843393"/>
                </a:lnTo>
                <a:lnTo>
                  <a:pt x="0" y="6850405"/>
                </a:lnTo>
                <a:lnTo>
                  <a:pt x="67945" y="6913562"/>
                </a:lnTo>
                <a:lnTo>
                  <a:pt x="94481" y="6883976"/>
                </a:lnTo>
                <a:lnTo>
                  <a:pt x="122207" y="6851839"/>
                </a:lnTo>
                <a:lnTo>
                  <a:pt x="158092" y="6808835"/>
                </a:lnTo>
                <a:lnTo>
                  <a:pt x="201023" y="6755487"/>
                </a:lnTo>
                <a:lnTo>
                  <a:pt x="224784" y="6725096"/>
                </a:lnTo>
                <a:lnTo>
                  <a:pt x="249891" y="6692315"/>
                </a:lnTo>
                <a:lnTo>
                  <a:pt x="276204" y="6657208"/>
                </a:lnTo>
                <a:lnTo>
                  <a:pt x="303584" y="6619841"/>
                </a:lnTo>
                <a:lnTo>
                  <a:pt x="331894" y="6580279"/>
                </a:lnTo>
                <a:lnTo>
                  <a:pt x="360993" y="6538588"/>
                </a:lnTo>
                <a:lnTo>
                  <a:pt x="390743" y="6494832"/>
                </a:lnTo>
                <a:lnTo>
                  <a:pt x="421005" y="6449076"/>
                </a:lnTo>
                <a:lnTo>
                  <a:pt x="451641" y="6401387"/>
                </a:lnTo>
                <a:lnTo>
                  <a:pt x="482511" y="6351828"/>
                </a:lnTo>
                <a:lnTo>
                  <a:pt x="518195" y="6292473"/>
                </a:lnTo>
                <a:lnTo>
                  <a:pt x="552457" y="6233134"/>
                </a:lnTo>
                <a:lnTo>
                  <a:pt x="585282" y="6173845"/>
                </a:lnTo>
                <a:lnTo>
                  <a:pt x="616653" y="6114637"/>
                </a:lnTo>
                <a:lnTo>
                  <a:pt x="646553" y="6055545"/>
                </a:lnTo>
                <a:lnTo>
                  <a:pt x="674967" y="5996601"/>
                </a:lnTo>
                <a:lnTo>
                  <a:pt x="701878" y="5937839"/>
                </a:lnTo>
                <a:lnTo>
                  <a:pt x="727269" y="5879290"/>
                </a:lnTo>
                <a:lnTo>
                  <a:pt x="751125" y="5820989"/>
                </a:lnTo>
                <a:lnTo>
                  <a:pt x="773429" y="5762967"/>
                </a:lnTo>
                <a:lnTo>
                  <a:pt x="797562" y="5695382"/>
                </a:lnTo>
                <a:lnTo>
                  <a:pt x="819542" y="5628216"/>
                </a:lnTo>
                <a:lnTo>
                  <a:pt x="839362" y="5561500"/>
                </a:lnTo>
                <a:lnTo>
                  <a:pt x="857016" y="5495265"/>
                </a:lnTo>
                <a:lnTo>
                  <a:pt x="872497" y="5429543"/>
                </a:lnTo>
                <a:lnTo>
                  <a:pt x="885800" y="5364366"/>
                </a:lnTo>
                <a:lnTo>
                  <a:pt x="896917" y="5299764"/>
                </a:lnTo>
                <a:lnTo>
                  <a:pt x="905843" y="5235770"/>
                </a:lnTo>
                <a:lnTo>
                  <a:pt x="912570" y="5172415"/>
                </a:lnTo>
                <a:lnTo>
                  <a:pt x="917092" y="5109730"/>
                </a:lnTo>
                <a:lnTo>
                  <a:pt x="930741" y="5112777"/>
                </a:lnTo>
                <a:lnTo>
                  <a:pt x="980008" y="5119828"/>
                </a:lnTo>
                <a:lnTo>
                  <a:pt x="1015321" y="5120970"/>
                </a:lnTo>
                <a:lnTo>
                  <a:pt x="1027532" y="5120798"/>
                </a:lnTo>
                <a:lnTo>
                  <a:pt x="1040201" y="5120424"/>
                </a:lnTo>
                <a:lnTo>
                  <a:pt x="1053466" y="5119893"/>
                </a:lnTo>
                <a:lnTo>
                  <a:pt x="1067470" y="5119248"/>
                </a:lnTo>
                <a:lnTo>
                  <a:pt x="1080510" y="5118645"/>
                </a:lnTo>
                <a:lnTo>
                  <a:pt x="1093094" y="5118066"/>
                </a:lnTo>
                <a:lnTo>
                  <a:pt x="1105456" y="5117520"/>
                </a:lnTo>
                <a:lnTo>
                  <a:pt x="1117826" y="5117013"/>
                </a:lnTo>
                <a:lnTo>
                  <a:pt x="1130437" y="5116553"/>
                </a:lnTo>
                <a:lnTo>
                  <a:pt x="1143520" y="5116149"/>
                </a:lnTo>
                <a:lnTo>
                  <a:pt x="1166391" y="5114583"/>
                </a:lnTo>
                <a:lnTo>
                  <a:pt x="1212810" y="5106295"/>
                </a:lnTo>
                <a:lnTo>
                  <a:pt x="1259135" y="5092441"/>
                </a:lnTo>
                <a:lnTo>
                  <a:pt x="1304167" y="5074591"/>
                </a:lnTo>
                <a:lnTo>
                  <a:pt x="1346709" y="5054316"/>
                </a:lnTo>
                <a:lnTo>
                  <a:pt x="1385563" y="5033185"/>
                </a:lnTo>
                <a:lnTo>
                  <a:pt x="1419531" y="5012769"/>
                </a:lnTo>
                <a:lnTo>
                  <a:pt x="1458702" y="4986920"/>
                </a:lnTo>
                <a:lnTo>
                  <a:pt x="1482648" y="4969611"/>
                </a:lnTo>
                <a:lnTo>
                  <a:pt x="3148139" y="3786974"/>
                </a:lnTo>
                <a:lnTo>
                  <a:pt x="3184919" y="3757166"/>
                </a:lnTo>
                <a:lnTo>
                  <a:pt x="3218111" y="3736127"/>
                </a:lnTo>
                <a:lnTo>
                  <a:pt x="3253822" y="3715864"/>
                </a:lnTo>
                <a:lnTo>
                  <a:pt x="3289080" y="3696945"/>
                </a:lnTo>
                <a:lnTo>
                  <a:pt x="3302147" y="3690003"/>
                </a:lnTo>
                <a:lnTo>
                  <a:pt x="3313970" y="3683675"/>
                </a:lnTo>
                <a:lnTo>
                  <a:pt x="3324675" y="3677861"/>
                </a:lnTo>
                <a:lnTo>
                  <a:pt x="3334386" y="3672458"/>
                </a:lnTo>
                <a:lnTo>
                  <a:pt x="3341469" y="3668763"/>
                </a:lnTo>
                <a:lnTo>
                  <a:pt x="3379536" y="3654521"/>
                </a:lnTo>
                <a:lnTo>
                  <a:pt x="3429531" y="3640999"/>
                </a:lnTo>
                <a:lnTo>
                  <a:pt x="3471934" y="3631219"/>
                </a:lnTo>
                <a:lnTo>
                  <a:pt x="3516267" y="3621660"/>
                </a:lnTo>
                <a:lnTo>
                  <a:pt x="3530322" y="3618680"/>
                </a:lnTo>
                <a:lnTo>
                  <a:pt x="3543961" y="3615782"/>
                </a:lnTo>
                <a:lnTo>
                  <a:pt x="3582641" y="3607447"/>
                </a:lnTo>
                <a:lnTo>
                  <a:pt x="3629985" y="3596697"/>
                </a:lnTo>
                <a:lnTo>
                  <a:pt x="3676677" y="3584695"/>
                </a:lnTo>
                <a:lnTo>
                  <a:pt x="3725753" y="3569706"/>
                </a:lnTo>
                <a:lnTo>
                  <a:pt x="3770967" y="3552428"/>
                </a:lnTo>
                <a:lnTo>
                  <a:pt x="3813472" y="3531694"/>
                </a:lnTo>
                <a:lnTo>
                  <a:pt x="3854424" y="3506339"/>
                </a:lnTo>
                <a:lnTo>
                  <a:pt x="3894978" y="3475197"/>
                </a:lnTo>
                <a:lnTo>
                  <a:pt x="3936288" y="3437102"/>
                </a:lnTo>
                <a:lnTo>
                  <a:pt x="3939911" y="3433928"/>
                </a:lnTo>
                <a:lnTo>
                  <a:pt x="3986865" y="3392754"/>
                </a:lnTo>
                <a:lnTo>
                  <a:pt x="4041015" y="3345267"/>
                </a:lnTo>
                <a:lnTo>
                  <a:pt x="4072777" y="3317412"/>
                </a:lnTo>
                <a:lnTo>
                  <a:pt x="4106700" y="3287663"/>
                </a:lnTo>
                <a:lnTo>
                  <a:pt x="4142061" y="3256651"/>
                </a:lnTo>
                <a:lnTo>
                  <a:pt x="4178138" y="3225012"/>
                </a:lnTo>
                <a:lnTo>
                  <a:pt x="4214208" y="3193379"/>
                </a:lnTo>
                <a:lnTo>
                  <a:pt x="4249549" y="3162384"/>
                </a:lnTo>
                <a:lnTo>
                  <a:pt x="4283438" y="3132663"/>
                </a:lnTo>
                <a:lnTo>
                  <a:pt x="4315153" y="3104849"/>
                </a:lnTo>
                <a:lnTo>
                  <a:pt x="4343971" y="3079575"/>
                </a:lnTo>
                <a:lnTo>
                  <a:pt x="4390027" y="3039184"/>
                </a:lnTo>
                <a:lnTo>
                  <a:pt x="4419320" y="3013494"/>
                </a:lnTo>
                <a:lnTo>
                  <a:pt x="4428688" y="3004319"/>
                </a:lnTo>
                <a:lnTo>
                  <a:pt x="4437709" y="2995903"/>
                </a:lnTo>
                <a:lnTo>
                  <a:pt x="4467820" y="2971744"/>
                </a:lnTo>
                <a:lnTo>
                  <a:pt x="4505576" y="2949315"/>
                </a:lnTo>
                <a:lnTo>
                  <a:pt x="4554936" y="2928742"/>
                </a:lnTo>
                <a:lnTo>
                  <a:pt x="4596243" y="2916119"/>
                </a:lnTo>
                <a:lnTo>
                  <a:pt x="4645638" y="2904414"/>
                </a:lnTo>
                <a:lnTo>
                  <a:pt x="4704294" y="2893663"/>
                </a:lnTo>
                <a:lnTo>
                  <a:pt x="4773384" y="2883903"/>
                </a:lnTo>
                <a:lnTo>
                  <a:pt x="4812207" y="2879407"/>
                </a:lnTo>
                <a:lnTo>
                  <a:pt x="4821284" y="2878753"/>
                </a:lnTo>
                <a:lnTo>
                  <a:pt x="4846971" y="2876897"/>
                </a:lnTo>
                <a:lnTo>
                  <a:pt x="4887422" y="2873975"/>
                </a:lnTo>
                <a:lnTo>
                  <a:pt x="4940791" y="2870119"/>
                </a:lnTo>
                <a:lnTo>
                  <a:pt x="5005230" y="2865462"/>
                </a:lnTo>
                <a:lnTo>
                  <a:pt x="5078894" y="2860138"/>
                </a:lnTo>
                <a:lnTo>
                  <a:pt x="5159936" y="2854281"/>
                </a:lnTo>
                <a:lnTo>
                  <a:pt x="5246510" y="2848024"/>
                </a:lnTo>
                <a:lnTo>
                  <a:pt x="5336768" y="2841501"/>
                </a:lnTo>
                <a:lnTo>
                  <a:pt x="5428865" y="2834844"/>
                </a:lnTo>
                <a:lnTo>
                  <a:pt x="5520955" y="2828188"/>
                </a:lnTo>
                <a:lnTo>
                  <a:pt x="5611190" y="2821666"/>
                </a:lnTo>
                <a:lnTo>
                  <a:pt x="5697724" y="2815412"/>
                </a:lnTo>
                <a:lnTo>
                  <a:pt x="5778712" y="2809558"/>
                </a:lnTo>
                <a:lnTo>
                  <a:pt x="5852305" y="2804239"/>
                </a:lnTo>
                <a:lnTo>
                  <a:pt x="5916659" y="2799587"/>
                </a:lnTo>
                <a:lnTo>
                  <a:pt x="5969926" y="2795737"/>
                </a:lnTo>
                <a:lnTo>
                  <a:pt x="6010259" y="2792822"/>
                </a:lnTo>
                <a:lnTo>
                  <a:pt x="6059859" y="2789182"/>
                </a:lnTo>
                <a:lnTo>
                  <a:pt x="6104319" y="2784872"/>
                </a:lnTo>
                <a:lnTo>
                  <a:pt x="6148819" y="2778741"/>
                </a:lnTo>
                <a:lnTo>
                  <a:pt x="6195123" y="2770122"/>
                </a:lnTo>
                <a:lnTo>
                  <a:pt x="6244997" y="2758347"/>
                </a:lnTo>
                <a:lnTo>
                  <a:pt x="6300205" y="2742750"/>
                </a:lnTo>
                <a:lnTo>
                  <a:pt x="6340846" y="2729898"/>
                </a:lnTo>
                <a:lnTo>
                  <a:pt x="6385166" y="2714853"/>
                </a:lnTo>
                <a:lnTo>
                  <a:pt x="6389939" y="2713433"/>
                </a:lnTo>
                <a:lnTo>
                  <a:pt x="6438473" y="2698909"/>
                </a:lnTo>
                <a:lnTo>
                  <a:pt x="6478158" y="2686938"/>
                </a:lnTo>
                <a:lnTo>
                  <a:pt x="6526410" y="2672282"/>
                </a:lnTo>
                <a:lnTo>
                  <a:pt x="6581945" y="2655281"/>
                </a:lnTo>
                <a:lnTo>
                  <a:pt x="6643481" y="2636275"/>
                </a:lnTo>
                <a:lnTo>
                  <a:pt x="6709733" y="2615605"/>
                </a:lnTo>
                <a:lnTo>
                  <a:pt x="6779419" y="2593612"/>
                </a:lnTo>
                <a:lnTo>
                  <a:pt x="6851255" y="2570635"/>
                </a:lnTo>
                <a:lnTo>
                  <a:pt x="6887578" y="2558884"/>
                </a:lnTo>
                <a:lnTo>
                  <a:pt x="6902277" y="2566231"/>
                </a:lnTo>
                <a:lnTo>
                  <a:pt x="6942684" y="2586431"/>
                </a:lnTo>
                <a:lnTo>
                  <a:pt x="6994468" y="2612321"/>
                </a:lnTo>
                <a:lnTo>
                  <a:pt x="7053671" y="2641922"/>
                </a:lnTo>
                <a:lnTo>
                  <a:pt x="7116333" y="2673253"/>
                </a:lnTo>
                <a:lnTo>
                  <a:pt x="7178493" y="2704334"/>
                </a:lnTo>
                <a:lnTo>
                  <a:pt x="7236191" y="2733186"/>
                </a:lnTo>
                <a:lnTo>
                  <a:pt x="7285469" y="2757827"/>
                </a:lnTo>
                <a:lnTo>
                  <a:pt x="7322365" y="2776279"/>
                </a:lnTo>
                <a:lnTo>
                  <a:pt x="7357851" y="2795820"/>
                </a:lnTo>
                <a:lnTo>
                  <a:pt x="7386554" y="2825978"/>
                </a:lnTo>
                <a:lnTo>
                  <a:pt x="7405345" y="2861084"/>
                </a:lnTo>
                <a:lnTo>
                  <a:pt x="7415664" y="2894477"/>
                </a:lnTo>
                <a:lnTo>
                  <a:pt x="7298283" y="2895511"/>
                </a:lnTo>
                <a:lnTo>
                  <a:pt x="7298283" y="2943186"/>
                </a:lnTo>
                <a:lnTo>
                  <a:pt x="7421753" y="2943186"/>
                </a:lnTo>
                <a:lnTo>
                  <a:pt x="7509738" y="3004477"/>
                </a:lnTo>
                <a:lnTo>
                  <a:pt x="7553325" y="3004477"/>
                </a:lnTo>
                <a:lnTo>
                  <a:pt x="7553706" y="3004477"/>
                </a:lnTo>
                <a:lnTo>
                  <a:pt x="7569161" y="3004002"/>
                </a:lnTo>
                <a:lnTo>
                  <a:pt x="7643549" y="3001705"/>
                </a:lnTo>
                <a:lnTo>
                  <a:pt x="7699242" y="2999969"/>
                </a:lnTo>
                <a:lnTo>
                  <a:pt x="7765107" y="2997900"/>
                </a:lnTo>
                <a:lnTo>
                  <a:pt x="7839526" y="2995540"/>
                </a:lnTo>
                <a:lnTo>
                  <a:pt x="7920877" y="2992934"/>
                </a:lnTo>
                <a:lnTo>
                  <a:pt x="8007541" y="2990124"/>
                </a:lnTo>
                <a:lnTo>
                  <a:pt x="8097899" y="2987153"/>
                </a:lnTo>
                <a:lnTo>
                  <a:pt x="8190330" y="2984066"/>
                </a:lnTo>
                <a:lnTo>
                  <a:pt x="8283214" y="2980905"/>
                </a:lnTo>
                <a:lnTo>
                  <a:pt x="8374931" y="2977714"/>
                </a:lnTo>
                <a:lnTo>
                  <a:pt x="8463862" y="2974536"/>
                </a:lnTo>
                <a:lnTo>
                  <a:pt x="8548386" y="2971414"/>
                </a:lnTo>
                <a:lnTo>
                  <a:pt x="8626884" y="2968392"/>
                </a:lnTo>
                <a:lnTo>
                  <a:pt x="8697736" y="2965513"/>
                </a:lnTo>
                <a:lnTo>
                  <a:pt x="8759322" y="2962820"/>
                </a:lnTo>
                <a:lnTo>
                  <a:pt x="8810021" y="2960357"/>
                </a:lnTo>
                <a:lnTo>
                  <a:pt x="8848215" y="2958167"/>
                </a:lnTo>
                <a:lnTo>
                  <a:pt x="8886987" y="2954690"/>
                </a:lnTo>
                <a:lnTo>
                  <a:pt x="8927821" y="2948710"/>
                </a:lnTo>
                <a:lnTo>
                  <a:pt x="8975842" y="2935188"/>
                </a:lnTo>
                <a:lnTo>
                  <a:pt x="9018437" y="2910912"/>
                </a:lnTo>
                <a:lnTo>
                  <a:pt x="9044029" y="2879317"/>
                </a:lnTo>
                <a:lnTo>
                  <a:pt x="9064339" y="2835976"/>
                </a:lnTo>
                <a:lnTo>
                  <a:pt x="9087946" y="2777765"/>
                </a:lnTo>
                <a:lnTo>
                  <a:pt x="9113385" y="2709874"/>
                </a:lnTo>
                <a:lnTo>
                  <a:pt x="9126334" y="2673920"/>
                </a:lnTo>
                <a:lnTo>
                  <a:pt x="9139190" y="2637493"/>
                </a:lnTo>
                <a:lnTo>
                  <a:pt x="9151771" y="2601240"/>
                </a:lnTo>
                <a:lnTo>
                  <a:pt x="9175374" y="2531856"/>
                </a:lnTo>
                <a:lnTo>
                  <a:pt x="9195676" y="2470956"/>
                </a:lnTo>
                <a:lnTo>
                  <a:pt x="9211212" y="2423730"/>
                </a:lnTo>
                <a:lnTo>
                  <a:pt x="9216734" y="2406868"/>
                </a:lnTo>
                <a:lnTo>
                  <a:pt x="9220515" y="2395370"/>
                </a:lnTo>
                <a:lnTo>
                  <a:pt x="9222371" y="2389885"/>
                </a:lnTo>
                <a:lnTo>
                  <a:pt x="9227581" y="2382157"/>
                </a:lnTo>
                <a:lnTo>
                  <a:pt x="9237772" y="2376933"/>
                </a:lnTo>
                <a:lnTo>
                  <a:pt x="9254858" y="2382193"/>
                </a:lnTo>
                <a:lnTo>
                  <a:pt x="9304953" y="2397820"/>
                </a:lnTo>
                <a:lnTo>
                  <a:pt x="9348783" y="2411648"/>
                </a:lnTo>
                <a:lnTo>
                  <a:pt x="9360996" y="2415509"/>
                </a:lnTo>
                <a:lnTo>
                  <a:pt x="9371653" y="2418870"/>
                </a:lnTo>
                <a:lnTo>
                  <a:pt x="9380539" y="2421656"/>
                </a:lnTo>
                <a:lnTo>
                  <a:pt x="9387437" y="2423793"/>
                </a:lnTo>
                <a:lnTo>
                  <a:pt x="9392134" y="2425207"/>
                </a:lnTo>
                <a:lnTo>
                  <a:pt x="9388020" y="2424757"/>
                </a:lnTo>
                <a:lnTo>
                  <a:pt x="9378916" y="2423607"/>
                </a:lnTo>
                <a:lnTo>
                  <a:pt x="9366061" y="2421938"/>
                </a:lnTo>
                <a:lnTo>
                  <a:pt x="9350695" y="2419929"/>
                </a:lnTo>
                <a:lnTo>
                  <a:pt x="9334060" y="2417760"/>
                </a:lnTo>
                <a:lnTo>
                  <a:pt x="9288933" y="2412099"/>
                </a:lnTo>
                <a:lnTo>
                  <a:pt x="9260501" y="2410334"/>
                </a:lnTo>
                <a:lnTo>
                  <a:pt x="9250006" y="2412748"/>
                </a:lnTo>
                <a:lnTo>
                  <a:pt x="9241584" y="2419120"/>
                </a:lnTo>
                <a:lnTo>
                  <a:pt x="9234931" y="2430774"/>
                </a:lnTo>
                <a:lnTo>
                  <a:pt x="9231511" y="2442796"/>
                </a:lnTo>
                <a:lnTo>
                  <a:pt x="9225083" y="2465012"/>
                </a:lnTo>
                <a:lnTo>
                  <a:pt x="9204584" y="2535350"/>
                </a:lnTo>
                <a:lnTo>
                  <a:pt x="9191201" y="2581135"/>
                </a:lnTo>
                <a:lnTo>
                  <a:pt x="9176187" y="2632438"/>
                </a:lnTo>
                <a:lnTo>
                  <a:pt x="9159887" y="2688090"/>
                </a:lnTo>
                <a:lnTo>
                  <a:pt x="9142644" y="2746923"/>
                </a:lnTo>
                <a:lnTo>
                  <a:pt x="9124804" y="2807767"/>
                </a:lnTo>
                <a:lnTo>
                  <a:pt x="9106709" y="2869453"/>
                </a:lnTo>
                <a:lnTo>
                  <a:pt x="9088704" y="2930812"/>
                </a:lnTo>
                <a:lnTo>
                  <a:pt x="9071134" y="2990675"/>
                </a:lnTo>
                <a:lnTo>
                  <a:pt x="9054342" y="3047874"/>
                </a:lnTo>
                <a:lnTo>
                  <a:pt x="9038672" y="3101239"/>
                </a:lnTo>
                <a:lnTo>
                  <a:pt x="9024469" y="3149601"/>
                </a:lnTo>
                <a:lnTo>
                  <a:pt x="9012077" y="3191792"/>
                </a:lnTo>
                <a:lnTo>
                  <a:pt x="8994101" y="3252982"/>
                </a:lnTo>
                <a:lnTo>
                  <a:pt x="8987497" y="3275456"/>
                </a:lnTo>
                <a:lnTo>
                  <a:pt x="9403626" y="3357892"/>
                </a:lnTo>
                <a:lnTo>
                  <a:pt x="9648304" y="2478671"/>
                </a:lnTo>
                <a:lnTo>
                  <a:pt x="9600650" y="2459938"/>
                </a:lnTo>
                <a:lnTo>
                  <a:pt x="9557673" y="2443044"/>
                </a:lnTo>
                <a:lnTo>
                  <a:pt x="9519039" y="2427858"/>
                </a:lnTo>
                <a:lnTo>
                  <a:pt x="9453467" y="2402086"/>
                </a:lnTo>
                <a:lnTo>
                  <a:pt x="9401266" y="2381576"/>
                </a:lnTo>
                <a:lnTo>
                  <a:pt x="9359766" y="2365281"/>
                </a:lnTo>
                <a:lnTo>
                  <a:pt x="9311746" y="2346451"/>
                </a:lnTo>
                <a:lnTo>
                  <a:pt x="9272796" y="2331217"/>
                </a:lnTo>
                <a:lnTo>
                  <a:pt x="9233911" y="2316047"/>
                </a:lnTo>
                <a:lnTo>
                  <a:pt x="9219406" y="2310394"/>
                </a:lnTo>
                <a:lnTo>
                  <a:pt x="9203575" y="2304224"/>
                </a:lnTo>
                <a:close/>
              </a:path>
            </a:pathLst>
          </a:custGeom>
          <a:ln w="1564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3768578" y="1656046"/>
            <a:ext cx="652145" cy="0"/>
          </a:xfrm>
          <a:custGeom>
            <a:avLst/>
            <a:gdLst/>
            <a:ahLst/>
            <a:cxnLst/>
            <a:rect l="l" t="t" r="r" b="b"/>
            <a:pathLst>
              <a:path w="652145">
                <a:moveTo>
                  <a:pt x="0" y="0"/>
                </a:moveTo>
                <a:lnTo>
                  <a:pt x="651637" y="0"/>
                </a:lnTo>
              </a:path>
            </a:pathLst>
          </a:custGeom>
          <a:ln w="428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3997229" y="1548165"/>
            <a:ext cx="194310" cy="87630"/>
          </a:xfrm>
          <a:custGeom>
            <a:avLst/>
            <a:gdLst/>
            <a:ahLst/>
            <a:cxnLst/>
            <a:rect l="l" t="t" r="r" b="b"/>
            <a:pathLst>
              <a:path w="194310" h="87630">
                <a:moveTo>
                  <a:pt x="194322" y="0"/>
                </a:moveTo>
                <a:lnTo>
                  <a:pt x="0" y="0"/>
                </a:lnTo>
                <a:lnTo>
                  <a:pt x="0" y="87109"/>
                </a:lnTo>
                <a:lnTo>
                  <a:pt x="194322" y="87109"/>
                </a:lnTo>
                <a:lnTo>
                  <a:pt x="1943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3768578" y="1548165"/>
            <a:ext cx="652145" cy="128905"/>
          </a:xfrm>
          <a:custGeom>
            <a:avLst/>
            <a:gdLst/>
            <a:ahLst/>
            <a:cxnLst/>
            <a:rect l="l" t="t" r="r" b="b"/>
            <a:pathLst>
              <a:path w="652145" h="128905">
                <a:moveTo>
                  <a:pt x="422973" y="87109"/>
                </a:moveTo>
                <a:lnTo>
                  <a:pt x="422973" y="0"/>
                </a:lnTo>
                <a:lnTo>
                  <a:pt x="228650" y="0"/>
                </a:lnTo>
                <a:lnTo>
                  <a:pt x="228650" y="87109"/>
                </a:lnTo>
                <a:lnTo>
                  <a:pt x="0" y="87109"/>
                </a:lnTo>
                <a:lnTo>
                  <a:pt x="0" y="128650"/>
                </a:lnTo>
                <a:lnTo>
                  <a:pt x="651637" y="128650"/>
                </a:lnTo>
                <a:lnTo>
                  <a:pt x="651637" y="87109"/>
                </a:lnTo>
                <a:lnTo>
                  <a:pt x="422973" y="87109"/>
                </a:lnTo>
                <a:close/>
              </a:path>
            </a:pathLst>
          </a:custGeom>
          <a:ln w="462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6135742" y="563397"/>
            <a:ext cx="3939246" cy="25812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4559882" y="3413395"/>
            <a:ext cx="1240154" cy="10514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1567242" y="3936769"/>
            <a:ext cx="1032510" cy="1139190"/>
          </a:xfrm>
          <a:custGeom>
            <a:avLst/>
            <a:gdLst/>
            <a:ahLst/>
            <a:cxnLst/>
            <a:rect l="l" t="t" r="r" b="b"/>
            <a:pathLst>
              <a:path w="1032510" h="1139189">
                <a:moveTo>
                  <a:pt x="476377" y="0"/>
                </a:moveTo>
                <a:lnTo>
                  <a:pt x="0" y="325437"/>
                </a:lnTo>
                <a:lnTo>
                  <a:pt x="555675" y="1138885"/>
                </a:lnTo>
                <a:lnTo>
                  <a:pt x="1032065" y="813447"/>
                </a:lnTo>
                <a:lnTo>
                  <a:pt x="476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1567242" y="3936769"/>
            <a:ext cx="1032510" cy="1139190"/>
          </a:xfrm>
          <a:custGeom>
            <a:avLst/>
            <a:gdLst/>
            <a:ahLst/>
            <a:cxnLst/>
            <a:rect l="l" t="t" r="r" b="b"/>
            <a:pathLst>
              <a:path w="1032510" h="1139189">
                <a:moveTo>
                  <a:pt x="1032065" y="813447"/>
                </a:moveTo>
                <a:lnTo>
                  <a:pt x="555675" y="1138885"/>
                </a:lnTo>
                <a:lnTo>
                  <a:pt x="0" y="325437"/>
                </a:lnTo>
                <a:lnTo>
                  <a:pt x="476377" y="0"/>
                </a:lnTo>
                <a:lnTo>
                  <a:pt x="1032065" y="813447"/>
                </a:lnTo>
                <a:close/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3599243" y="1699133"/>
            <a:ext cx="985519" cy="577215"/>
          </a:xfrm>
          <a:custGeom>
            <a:avLst/>
            <a:gdLst/>
            <a:ahLst/>
            <a:cxnLst/>
            <a:rect l="l" t="t" r="r" b="b"/>
            <a:pathLst>
              <a:path w="985520" h="577214">
                <a:moveTo>
                  <a:pt x="0" y="0"/>
                </a:moveTo>
                <a:lnTo>
                  <a:pt x="985126" y="0"/>
                </a:lnTo>
                <a:lnTo>
                  <a:pt x="985126" y="576922"/>
                </a:lnTo>
                <a:lnTo>
                  <a:pt x="0" y="57692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3599243" y="1699133"/>
            <a:ext cx="985519" cy="577215"/>
          </a:xfrm>
          <a:custGeom>
            <a:avLst/>
            <a:gdLst/>
            <a:ahLst/>
            <a:cxnLst/>
            <a:rect l="l" t="t" r="r" b="b"/>
            <a:pathLst>
              <a:path w="985520" h="577214">
                <a:moveTo>
                  <a:pt x="0" y="0"/>
                </a:moveTo>
                <a:lnTo>
                  <a:pt x="985126" y="0"/>
                </a:lnTo>
                <a:lnTo>
                  <a:pt x="985126" y="576922"/>
                </a:lnTo>
                <a:lnTo>
                  <a:pt x="0" y="576922"/>
                </a:lnTo>
                <a:lnTo>
                  <a:pt x="0" y="0"/>
                </a:lnTo>
                <a:close/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5152047" y="1731619"/>
            <a:ext cx="186690" cy="115570"/>
          </a:xfrm>
          <a:custGeom>
            <a:avLst/>
            <a:gdLst/>
            <a:ahLst/>
            <a:cxnLst/>
            <a:rect l="l" t="t" r="r" b="b"/>
            <a:pathLst>
              <a:path w="186689" h="115569">
                <a:moveTo>
                  <a:pt x="0" y="0"/>
                </a:moveTo>
                <a:lnTo>
                  <a:pt x="186131" y="0"/>
                </a:lnTo>
                <a:lnTo>
                  <a:pt x="186131" y="115036"/>
                </a:lnTo>
                <a:lnTo>
                  <a:pt x="0" y="1150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5024094" y="1945145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20" h="102869">
                <a:moveTo>
                  <a:pt x="0" y="0"/>
                </a:moveTo>
                <a:lnTo>
                  <a:pt x="58305" y="0"/>
                </a:lnTo>
                <a:lnTo>
                  <a:pt x="58305" y="102577"/>
                </a:lnTo>
                <a:lnTo>
                  <a:pt x="0" y="10257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5024094" y="1945145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20" h="102869">
                <a:moveTo>
                  <a:pt x="0" y="0"/>
                </a:moveTo>
                <a:lnTo>
                  <a:pt x="58305" y="0"/>
                </a:lnTo>
                <a:lnTo>
                  <a:pt x="58305" y="102577"/>
                </a:lnTo>
                <a:lnTo>
                  <a:pt x="0" y="102577"/>
                </a:lnTo>
                <a:lnTo>
                  <a:pt x="0" y="0"/>
                </a:lnTo>
                <a:close/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5024028" y="1965785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5024028" y="1982180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5024028" y="1998563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5024028" y="2014946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5024028" y="2031342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8432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5757722" y="1945145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20" h="102869">
                <a:moveTo>
                  <a:pt x="0" y="0"/>
                </a:moveTo>
                <a:lnTo>
                  <a:pt x="58292" y="0"/>
                </a:lnTo>
                <a:lnTo>
                  <a:pt x="58292" y="102577"/>
                </a:lnTo>
                <a:lnTo>
                  <a:pt x="0" y="10257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5757722" y="1945145"/>
            <a:ext cx="58419" cy="102870"/>
          </a:xfrm>
          <a:custGeom>
            <a:avLst/>
            <a:gdLst/>
            <a:ahLst/>
            <a:cxnLst/>
            <a:rect l="l" t="t" r="r" b="b"/>
            <a:pathLst>
              <a:path w="58420" h="102869">
                <a:moveTo>
                  <a:pt x="0" y="0"/>
                </a:moveTo>
                <a:lnTo>
                  <a:pt x="58292" y="0"/>
                </a:lnTo>
                <a:lnTo>
                  <a:pt x="58292" y="102577"/>
                </a:lnTo>
                <a:lnTo>
                  <a:pt x="0" y="102577"/>
                </a:lnTo>
                <a:lnTo>
                  <a:pt x="0" y="0"/>
                </a:lnTo>
                <a:close/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5757651" y="1965785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5757651" y="19821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5757651" y="1998563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5757651" y="2014946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bk object 69"/>
          <p:cNvSpPr/>
          <p:nvPr/>
        </p:nvSpPr>
        <p:spPr>
          <a:xfrm>
            <a:off x="5757651" y="2031342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458" y="0"/>
                </a:lnTo>
              </a:path>
            </a:pathLst>
          </a:custGeom>
          <a:ln w="438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bk object 70"/>
          <p:cNvSpPr/>
          <p:nvPr/>
        </p:nvSpPr>
        <p:spPr>
          <a:xfrm>
            <a:off x="5085892" y="1945147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812"/>
                </a:lnTo>
              </a:path>
            </a:pathLst>
          </a:custGeom>
          <a:ln w="826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bk object 71"/>
          <p:cNvSpPr/>
          <p:nvPr/>
        </p:nvSpPr>
        <p:spPr>
          <a:xfrm>
            <a:off x="5819522" y="1945147"/>
            <a:ext cx="0" cy="100965"/>
          </a:xfrm>
          <a:custGeom>
            <a:avLst/>
            <a:gdLst/>
            <a:ahLst/>
            <a:cxnLst/>
            <a:rect l="l" t="t" r="r" b="b"/>
            <a:pathLst>
              <a:path h="100964">
                <a:moveTo>
                  <a:pt x="0" y="0"/>
                </a:moveTo>
                <a:lnTo>
                  <a:pt x="0" y="100812"/>
                </a:lnTo>
              </a:path>
            </a:pathLst>
          </a:custGeom>
          <a:ln w="828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bk object 72"/>
          <p:cNvSpPr/>
          <p:nvPr/>
        </p:nvSpPr>
        <p:spPr>
          <a:xfrm>
            <a:off x="4192677" y="1547430"/>
            <a:ext cx="9525" cy="86995"/>
          </a:xfrm>
          <a:custGeom>
            <a:avLst/>
            <a:gdLst/>
            <a:ahLst/>
            <a:cxnLst/>
            <a:rect l="l" t="t" r="r" b="b"/>
            <a:pathLst>
              <a:path w="9525" h="86994">
                <a:moveTo>
                  <a:pt x="0" y="0"/>
                </a:moveTo>
                <a:lnTo>
                  <a:pt x="0" y="86740"/>
                </a:lnTo>
                <a:lnTo>
                  <a:pt x="9372" y="867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k object 73"/>
          <p:cNvSpPr/>
          <p:nvPr/>
        </p:nvSpPr>
        <p:spPr>
          <a:xfrm>
            <a:off x="4421065" y="1634557"/>
            <a:ext cx="6985" cy="43180"/>
          </a:xfrm>
          <a:custGeom>
            <a:avLst/>
            <a:gdLst/>
            <a:ahLst/>
            <a:cxnLst/>
            <a:rect l="l" t="t" r="r" b="b"/>
            <a:pathLst>
              <a:path w="6985" h="43180">
                <a:moveTo>
                  <a:pt x="0" y="0"/>
                </a:moveTo>
                <a:lnTo>
                  <a:pt x="0" y="42659"/>
                </a:lnTo>
                <a:lnTo>
                  <a:pt x="6769" y="330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k object 74"/>
          <p:cNvSpPr/>
          <p:nvPr/>
        </p:nvSpPr>
        <p:spPr>
          <a:xfrm>
            <a:off x="9704856" y="3127280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169024" y="0"/>
                </a:moveTo>
                <a:lnTo>
                  <a:pt x="0" y="605231"/>
                </a:lnTo>
                <a:lnTo>
                  <a:pt x="172935" y="653503"/>
                </a:lnTo>
                <a:lnTo>
                  <a:pt x="341960" y="48272"/>
                </a:lnTo>
                <a:lnTo>
                  <a:pt x="1690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k object 75"/>
          <p:cNvSpPr/>
          <p:nvPr/>
        </p:nvSpPr>
        <p:spPr>
          <a:xfrm>
            <a:off x="9877795" y="3175550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169024" y="0"/>
                </a:moveTo>
                <a:lnTo>
                  <a:pt x="0" y="605231"/>
                </a:lnTo>
                <a:lnTo>
                  <a:pt x="172910" y="653491"/>
                </a:lnTo>
                <a:lnTo>
                  <a:pt x="341896" y="48310"/>
                </a:lnTo>
                <a:lnTo>
                  <a:pt x="1690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k object 76"/>
          <p:cNvSpPr/>
          <p:nvPr/>
        </p:nvSpPr>
        <p:spPr>
          <a:xfrm>
            <a:off x="9688335" y="3129277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169036" y="0"/>
                </a:moveTo>
                <a:lnTo>
                  <a:pt x="0" y="605193"/>
                </a:lnTo>
                <a:lnTo>
                  <a:pt x="172923" y="653478"/>
                </a:lnTo>
                <a:lnTo>
                  <a:pt x="341947" y="48272"/>
                </a:lnTo>
                <a:lnTo>
                  <a:pt x="1690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k object 77"/>
          <p:cNvSpPr/>
          <p:nvPr/>
        </p:nvSpPr>
        <p:spPr>
          <a:xfrm>
            <a:off x="9688335" y="3129277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341947" y="48272"/>
                </a:moveTo>
                <a:lnTo>
                  <a:pt x="172923" y="653478"/>
                </a:lnTo>
                <a:lnTo>
                  <a:pt x="0" y="605193"/>
                </a:lnTo>
                <a:lnTo>
                  <a:pt x="169036" y="0"/>
                </a:lnTo>
                <a:lnTo>
                  <a:pt x="341947" y="48272"/>
                </a:lnTo>
                <a:close/>
              </a:path>
            </a:pathLst>
          </a:custGeom>
          <a:ln w="967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bk object 78"/>
          <p:cNvSpPr/>
          <p:nvPr/>
        </p:nvSpPr>
        <p:spPr>
          <a:xfrm>
            <a:off x="9861250" y="3177552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169036" y="0"/>
                </a:moveTo>
                <a:lnTo>
                  <a:pt x="0" y="605205"/>
                </a:lnTo>
                <a:lnTo>
                  <a:pt x="172935" y="653465"/>
                </a:lnTo>
                <a:lnTo>
                  <a:pt x="341934" y="48272"/>
                </a:lnTo>
                <a:lnTo>
                  <a:pt x="1690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k object 79"/>
          <p:cNvSpPr/>
          <p:nvPr/>
        </p:nvSpPr>
        <p:spPr>
          <a:xfrm>
            <a:off x="9861250" y="3177552"/>
            <a:ext cx="342265" cy="654050"/>
          </a:xfrm>
          <a:custGeom>
            <a:avLst/>
            <a:gdLst/>
            <a:ahLst/>
            <a:cxnLst/>
            <a:rect l="l" t="t" r="r" b="b"/>
            <a:pathLst>
              <a:path w="342265" h="654050">
                <a:moveTo>
                  <a:pt x="341934" y="48272"/>
                </a:moveTo>
                <a:lnTo>
                  <a:pt x="172935" y="653465"/>
                </a:lnTo>
                <a:lnTo>
                  <a:pt x="0" y="605205"/>
                </a:lnTo>
                <a:lnTo>
                  <a:pt x="169036" y="0"/>
                </a:lnTo>
                <a:lnTo>
                  <a:pt x="341934" y="48272"/>
                </a:lnTo>
                <a:close/>
              </a:path>
            </a:pathLst>
          </a:custGeom>
          <a:ln w="967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bk object 80"/>
          <p:cNvSpPr/>
          <p:nvPr/>
        </p:nvSpPr>
        <p:spPr>
          <a:xfrm>
            <a:off x="10025792" y="2982929"/>
            <a:ext cx="66675" cy="73025"/>
          </a:xfrm>
          <a:custGeom>
            <a:avLst/>
            <a:gdLst/>
            <a:ahLst/>
            <a:cxnLst/>
            <a:rect l="l" t="t" r="r" b="b"/>
            <a:pathLst>
              <a:path w="66675" h="73025">
                <a:moveTo>
                  <a:pt x="14871" y="31026"/>
                </a:moveTo>
                <a:lnTo>
                  <a:pt x="9207" y="31026"/>
                </a:lnTo>
                <a:lnTo>
                  <a:pt x="9207" y="72605"/>
                </a:lnTo>
                <a:lnTo>
                  <a:pt x="14871" y="72605"/>
                </a:lnTo>
                <a:lnTo>
                  <a:pt x="14871" y="31026"/>
                </a:lnTo>
                <a:close/>
              </a:path>
              <a:path w="66675" h="73025">
                <a:moveTo>
                  <a:pt x="45377" y="59054"/>
                </a:moveTo>
                <a:lnTo>
                  <a:pt x="39509" y="59054"/>
                </a:lnTo>
                <a:lnTo>
                  <a:pt x="39509" y="72605"/>
                </a:lnTo>
                <a:lnTo>
                  <a:pt x="45377" y="72605"/>
                </a:lnTo>
                <a:lnTo>
                  <a:pt x="45377" y="59054"/>
                </a:lnTo>
                <a:close/>
              </a:path>
              <a:path w="66675" h="73025">
                <a:moveTo>
                  <a:pt x="56527" y="52971"/>
                </a:moveTo>
                <a:lnTo>
                  <a:pt x="28638" y="52971"/>
                </a:lnTo>
                <a:lnTo>
                  <a:pt x="28638" y="59054"/>
                </a:lnTo>
                <a:lnTo>
                  <a:pt x="56527" y="59054"/>
                </a:lnTo>
                <a:lnTo>
                  <a:pt x="56527" y="52971"/>
                </a:lnTo>
                <a:close/>
              </a:path>
              <a:path w="66675" h="73025">
                <a:moveTo>
                  <a:pt x="56121" y="38284"/>
                </a:moveTo>
                <a:lnTo>
                  <a:pt x="49521" y="38284"/>
                </a:lnTo>
                <a:lnTo>
                  <a:pt x="56108" y="49007"/>
                </a:lnTo>
                <a:lnTo>
                  <a:pt x="64122" y="58432"/>
                </a:lnTo>
                <a:lnTo>
                  <a:pt x="59638" y="43774"/>
                </a:lnTo>
                <a:lnTo>
                  <a:pt x="56121" y="38284"/>
                </a:lnTo>
                <a:close/>
              </a:path>
              <a:path w="66675" h="73025">
                <a:moveTo>
                  <a:pt x="46913" y="20205"/>
                </a:moveTo>
                <a:lnTo>
                  <a:pt x="37985" y="20205"/>
                </a:lnTo>
                <a:lnTo>
                  <a:pt x="34836" y="29298"/>
                </a:lnTo>
                <a:lnTo>
                  <a:pt x="29730" y="37642"/>
                </a:lnTo>
                <a:lnTo>
                  <a:pt x="24142" y="46672"/>
                </a:lnTo>
                <a:lnTo>
                  <a:pt x="19240" y="50965"/>
                </a:lnTo>
                <a:lnTo>
                  <a:pt x="16979" y="52971"/>
                </a:lnTo>
                <a:lnTo>
                  <a:pt x="27651" y="50949"/>
                </a:lnTo>
                <a:lnTo>
                  <a:pt x="34231" y="40588"/>
                </a:lnTo>
                <a:lnTo>
                  <a:pt x="39509" y="28600"/>
                </a:lnTo>
                <a:lnTo>
                  <a:pt x="50704" y="28600"/>
                </a:lnTo>
                <a:lnTo>
                  <a:pt x="46913" y="20205"/>
                </a:lnTo>
                <a:close/>
              </a:path>
              <a:path w="66675" h="73025">
                <a:moveTo>
                  <a:pt x="50704" y="28600"/>
                </a:moveTo>
                <a:lnTo>
                  <a:pt x="39509" y="28600"/>
                </a:lnTo>
                <a:lnTo>
                  <a:pt x="39509" y="52971"/>
                </a:lnTo>
                <a:lnTo>
                  <a:pt x="45377" y="52971"/>
                </a:lnTo>
                <a:lnTo>
                  <a:pt x="49521" y="38284"/>
                </a:lnTo>
                <a:lnTo>
                  <a:pt x="56121" y="38284"/>
                </a:lnTo>
                <a:lnTo>
                  <a:pt x="52584" y="32762"/>
                </a:lnTo>
                <a:lnTo>
                  <a:pt x="50704" y="28600"/>
                </a:lnTo>
                <a:close/>
              </a:path>
              <a:path w="66675" h="73025">
                <a:moveTo>
                  <a:pt x="20269" y="1168"/>
                </a:moveTo>
                <a:lnTo>
                  <a:pt x="12024" y="10103"/>
                </a:lnTo>
                <a:lnTo>
                  <a:pt x="6911" y="22211"/>
                </a:lnTo>
                <a:lnTo>
                  <a:pt x="0" y="32499"/>
                </a:lnTo>
                <a:lnTo>
                  <a:pt x="2946" y="39801"/>
                </a:lnTo>
                <a:lnTo>
                  <a:pt x="6324" y="35940"/>
                </a:lnTo>
                <a:lnTo>
                  <a:pt x="9207" y="31026"/>
                </a:lnTo>
                <a:lnTo>
                  <a:pt x="14871" y="31026"/>
                </a:lnTo>
                <a:lnTo>
                  <a:pt x="14871" y="19316"/>
                </a:lnTo>
                <a:lnTo>
                  <a:pt x="18669" y="10337"/>
                </a:lnTo>
                <a:lnTo>
                  <a:pt x="19697" y="4190"/>
                </a:lnTo>
                <a:lnTo>
                  <a:pt x="20269" y="1168"/>
                </a:lnTo>
                <a:close/>
              </a:path>
              <a:path w="66675" h="73025">
                <a:moveTo>
                  <a:pt x="66065" y="13957"/>
                </a:moveTo>
                <a:lnTo>
                  <a:pt x="19240" y="13957"/>
                </a:lnTo>
                <a:lnTo>
                  <a:pt x="19240" y="20205"/>
                </a:lnTo>
                <a:lnTo>
                  <a:pt x="66065" y="20205"/>
                </a:lnTo>
                <a:lnTo>
                  <a:pt x="66065" y="13957"/>
                </a:lnTo>
                <a:close/>
              </a:path>
              <a:path w="66675" h="73025">
                <a:moveTo>
                  <a:pt x="45377" y="0"/>
                </a:moveTo>
                <a:lnTo>
                  <a:pt x="39509" y="0"/>
                </a:lnTo>
                <a:lnTo>
                  <a:pt x="39509" y="13957"/>
                </a:lnTo>
                <a:lnTo>
                  <a:pt x="45377" y="13957"/>
                </a:lnTo>
                <a:lnTo>
                  <a:pt x="4537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k object 81"/>
          <p:cNvSpPr/>
          <p:nvPr/>
        </p:nvSpPr>
        <p:spPr>
          <a:xfrm>
            <a:off x="10096810" y="2982707"/>
            <a:ext cx="65405" cy="73660"/>
          </a:xfrm>
          <a:custGeom>
            <a:avLst/>
            <a:gdLst/>
            <a:ahLst/>
            <a:cxnLst/>
            <a:rect l="l" t="t" r="r" b="b"/>
            <a:pathLst>
              <a:path w="65404" h="73660">
                <a:moveTo>
                  <a:pt x="62048" y="24874"/>
                </a:moveTo>
                <a:lnTo>
                  <a:pt x="34887" y="24874"/>
                </a:lnTo>
                <a:lnTo>
                  <a:pt x="54686" y="26301"/>
                </a:lnTo>
                <a:lnTo>
                  <a:pt x="56299" y="28041"/>
                </a:lnTo>
                <a:lnTo>
                  <a:pt x="57861" y="29616"/>
                </a:lnTo>
                <a:lnTo>
                  <a:pt x="62255" y="25095"/>
                </a:lnTo>
                <a:lnTo>
                  <a:pt x="62048" y="24874"/>
                </a:lnTo>
                <a:close/>
              </a:path>
              <a:path w="65404" h="73660">
                <a:moveTo>
                  <a:pt x="27520" y="11607"/>
                </a:moveTo>
                <a:lnTo>
                  <a:pt x="20523" y="11607"/>
                </a:lnTo>
                <a:lnTo>
                  <a:pt x="19138" y="14706"/>
                </a:lnTo>
                <a:lnTo>
                  <a:pt x="18072" y="16598"/>
                </a:lnTo>
                <a:lnTo>
                  <a:pt x="15608" y="20167"/>
                </a:lnTo>
                <a:lnTo>
                  <a:pt x="4610" y="20319"/>
                </a:lnTo>
                <a:lnTo>
                  <a:pt x="2247" y="20421"/>
                </a:lnTo>
                <a:lnTo>
                  <a:pt x="2514" y="26263"/>
                </a:lnTo>
                <a:lnTo>
                  <a:pt x="12504" y="26112"/>
                </a:lnTo>
                <a:lnTo>
                  <a:pt x="22023" y="25712"/>
                </a:lnTo>
                <a:lnTo>
                  <a:pt x="34887" y="24874"/>
                </a:lnTo>
                <a:lnTo>
                  <a:pt x="62048" y="24874"/>
                </a:lnTo>
                <a:lnTo>
                  <a:pt x="58432" y="21018"/>
                </a:lnTo>
                <a:lnTo>
                  <a:pt x="57134" y="20015"/>
                </a:lnTo>
                <a:lnTo>
                  <a:pt x="22479" y="20015"/>
                </a:lnTo>
                <a:lnTo>
                  <a:pt x="24599" y="16903"/>
                </a:lnTo>
                <a:lnTo>
                  <a:pt x="27520" y="11607"/>
                </a:lnTo>
                <a:close/>
              </a:path>
              <a:path w="65404" h="73660">
                <a:moveTo>
                  <a:pt x="44805" y="11810"/>
                </a:moveTo>
                <a:lnTo>
                  <a:pt x="39674" y="15417"/>
                </a:lnTo>
                <a:lnTo>
                  <a:pt x="41008" y="16268"/>
                </a:lnTo>
                <a:lnTo>
                  <a:pt x="41414" y="16598"/>
                </a:lnTo>
                <a:lnTo>
                  <a:pt x="45072" y="19011"/>
                </a:lnTo>
                <a:lnTo>
                  <a:pt x="42913" y="19164"/>
                </a:lnTo>
                <a:lnTo>
                  <a:pt x="28689" y="19850"/>
                </a:lnTo>
                <a:lnTo>
                  <a:pt x="28016" y="19850"/>
                </a:lnTo>
                <a:lnTo>
                  <a:pt x="22479" y="20015"/>
                </a:lnTo>
                <a:lnTo>
                  <a:pt x="57134" y="20015"/>
                </a:lnTo>
                <a:lnTo>
                  <a:pt x="49987" y="14490"/>
                </a:lnTo>
                <a:lnTo>
                  <a:pt x="44805" y="11810"/>
                </a:lnTo>
                <a:close/>
              </a:path>
              <a:path w="65404" h="73660">
                <a:moveTo>
                  <a:pt x="65366" y="5918"/>
                </a:moveTo>
                <a:lnTo>
                  <a:pt x="0" y="5918"/>
                </a:lnTo>
                <a:lnTo>
                  <a:pt x="0" y="11607"/>
                </a:lnTo>
                <a:lnTo>
                  <a:pt x="65366" y="11607"/>
                </a:lnTo>
                <a:lnTo>
                  <a:pt x="65366" y="5918"/>
                </a:lnTo>
                <a:close/>
              </a:path>
              <a:path w="65404" h="73660">
                <a:moveTo>
                  <a:pt x="35610" y="0"/>
                </a:moveTo>
                <a:lnTo>
                  <a:pt x="29730" y="0"/>
                </a:lnTo>
                <a:lnTo>
                  <a:pt x="29730" y="5918"/>
                </a:lnTo>
                <a:lnTo>
                  <a:pt x="35610" y="5918"/>
                </a:lnTo>
                <a:lnTo>
                  <a:pt x="35610" y="0"/>
                </a:lnTo>
                <a:close/>
              </a:path>
              <a:path w="65404" h="73660">
                <a:moveTo>
                  <a:pt x="55880" y="30530"/>
                </a:moveTo>
                <a:lnTo>
                  <a:pt x="9385" y="30530"/>
                </a:lnTo>
                <a:lnTo>
                  <a:pt x="9385" y="73088"/>
                </a:lnTo>
                <a:lnTo>
                  <a:pt x="15163" y="73088"/>
                </a:lnTo>
                <a:lnTo>
                  <a:pt x="15163" y="58432"/>
                </a:lnTo>
                <a:lnTo>
                  <a:pt x="55880" y="58432"/>
                </a:lnTo>
                <a:lnTo>
                  <a:pt x="55880" y="53187"/>
                </a:lnTo>
                <a:lnTo>
                  <a:pt x="15163" y="53187"/>
                </a:lnTo>
                <a:lnTo>
                  <a:pt x="15163" y="46977"/>
                </a:lnTo>
                <a:lnTo>
                  <a:pt x="55880" y="46977"/>
                </a:lnTo>
                <a:lnTo>
                  <a:pt x="55880" y="41909"/>
                </a:lnTo>
                <a:lnTo>
                  <a:pt x="15163" y="41909"/>
                </a:lnTo>
                <a:lnTo>
                  <a:pt x="15163" y="35686"/>
                </a:lnTo>
                <a:lnTo>
                  <a:pt x="55880" y="35686"/>
                </a:lnTo>
                <a:lnTo>
                  <a:pt x="55880" y="30530"/>
                </a:lnTo>
                <a:close/>
              </a:path>
              <a:path w="65404" h="73660">
                <a:moveTo>
                  <a:pt x="55880" y="58432"/>
                </a:moveTo>
                <a:lnTo>
                  <a:pt x="50063" y="58432"/>
                </a:lnTo>
                <a:lnTo>
                  <a:pt x="50063" y="66471"/>
                </a:lnTo>
                <a:lnTo>
                  <a:pt x="49491" y="66776"/>
                </a:lnTo>
                <a:lnTo>
                  <a:pt x="37320" y="66776"/>
                </a:lnTo>
                <a:lnTo>
                  <a:pt x="38620" y="73088"/>
                </a:lnTo>
                <a:lnTo>
                  <a:pt x="54356" y="73088"/>
                </a:lnTo>
                <a:lnTo>
                  <a:pt x="55880" y="70357"/>
                </a:lnTo>
                <a:lnTo>
                  <a:pt x="55880" y="66776"/>
                </a:lnTo>
                <a:lnTo>
                  <a:pt x="49491" y="66776"/>
                </a:lnTo>
                <a:lnTo>
                  <a:pt x="55880" y="66674"/>
                </a:lnTo>
                <a:lnTo>
                  <a:pt x="55880" y="58432"/>
                </a:lnTo>
                <a:close/>
              </a:path>
              <a:path w="65404" h="73660">
                <a:moveTo>
                  <a:pt x="55880" y="46977"/>
                </a:moveTo>
                <a:lnTo>
                  <a:pt x="50063" y="46977"/>
                </a:lnTo>
                <a:lnTo>
                  <a:pt x="50063" y="53187"/>
                </a:lnTo>
                <a:lnTo>
                  <a:pt x="55880" y="53187"/>
                </a:lnTo>
                <a:lnTo>
                  <a:pt x="55880" y="46977"/>
                </a:lnTo>
                <a:close/>
              </a:path>
              <a:path w="65404" h="73660">
                <a:moveTo>
                  <a:pt x="55880" y="35686"/>
                </a:moveTo>
                <a:lnTo>
                  <a:pt x="50063" y="35686"/>
                </a:lnTo>
                <a:lnTo>
                  <a:pt x="50063" y="41909"/>
                </a:lnTo>
                <a:lnTo>
                  <a:pt x="55880" y="41909"/>
                </a:lnTo>
                <a:lnTo>
                  <a:pt x="55880" y="3568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k object 82"/>
          <p:cNvSpPr/>
          <p:nvPr/>
        </p:nvSpPr>
        <p:spPr>
          <a:xfrm>
            <a:off x="10165968" y="2983077"/>
            <a:ext cx="65405" cy="73025"/>
          </a:xfrm>
          <a:custGeom>
            <a:avLst/>
            <a:gdLst/>
            <a:ahLst/>
            <a:cxnLst/>
            <a:rect l="l" t="t" r="r" b="b"/>
            <a:pathLst>
              <a:path w="65404" h="73025">
                <a:moveTo>
                  <a:pt x="60020" y="22834"/>
                </a:moveTo>
                <a:lnTo>
                  <a:pt x="33870" y="22834"/>
                </a:lnTo>
                <a:lnTo>
                  <a:pt x="33870" y="72453"/>
                </a:lnTo>
                <a:lnTo>
                  <a:pt x="39217" y="72453"/>
                </a:lnTo>
                <a:lnTo>
                  <a:pt x="39217" y="68732"/>
                </a:lnTo>
                <a:lnTo>
                  <a:pt x="63525" y="68732"/>
                </a:lnTo>
                <a:lnTo>
                  <a:pt x="63525" y="63360"/>
                </a:lnTo>
                <a:lnTo>
                  <a:pt x="39217" y="63360"/>
                </a:lnTo>
                <a:lnTo>
                  <a:pt x="39217" y="52235"/>
                </a:lnTo>
                <a:lnTo>
                  <a:pt x="63525" y="52235"/>
                </a:lnTo>
                <a:lnTo>
                  <a:pt x="63525" y="46761"/>
                </a:lnTo>
                <a:lnTo>
                  <a:pt x="39217" y="46761"/>
                </a:lnTo>
                <a:lnTo>
                  <a:pt x="39217" y="39750"/>
                </a:lnTo>
                <a:lnTo>
                  <a:pt x="60020" y="39750"/>
                </a:lnTo>
                <a:lnTo>
                  <a:pt x="60020" y="34391"/>
                </a:lnTo>
                <a:lnTo>
                  <a:pt x="39217" y="34391"/>
                </a:lnTo>
                <a:lnTo>
                  <a:pt x="39217" y="23787"/>
                </a:lnTo>
                <a:lnTo>
                  <a:pt x="60020" y="23787"/>
                </a:lnTo>
                <a:lnTo>
                  <a:pt x="60020" y="22834"/>
                </a:lnTo>
                <a:close/>
              </a:path>
              <a:path w="65404" h="73025">
                <a:moveTo>
                  <a:pt x="63525" y="68732"/>
                </a:moveTo>
                <a:lnTo>
                  <a:pt x="58077" y="68732"/>
                </a:lnTo>
                <a:lnTo>
                  <a:pt x="58077" y="72453"/>
                </a:lnTo>
                <a:lnTo>
                  <a:pt x="63525" y="72453"/>
                </a:lnTo>
                <a:lnTo>
                  <a:pt x="63525" y="68732"/>
                </a:lnTo>
                <a:close/>
              </a:path>
              <a:path w="65404" h="73025">
                <a:moveTo>
                  <a:pt x="26847" y="20891"/>
                </a:moveTo>
                <a:lnTo>
                  <a:pt x="4419" y="20891"/>
                </a:lnTo>
                <a:lnTo>
                  <a:pt x="4419" y="63525"/>
                </a:lnTo>
                <a:lnTo>
                  <a:pt x="3162" y="63804"/>
                </a:lnTo>
                <a:lnTo>
                  <a:pt x="622" y="64465"/>
                </a:lnTo>
                <a:lnTo>
                  <a:pt x="1600" y="70612"/>
                </a:lnTo>
                <a:lnTo>
                  <a:pt x="14427" y="67195"/>
                </a:lnTo>
                <a:lnTo>
                  <a:pt x="22364" y="64147"/>
                </a:lnTo>
                <a:lnTo>
                  <a:pt x="28492" y="64147"/>
                </a:lnTo>
                <a:lnTo>
                  <a:pt x="27810" y="62204"/>
                </a:lnTo>
                <a:lnTo>
                  <a:pt x="9677" y="62204"/>
                </a:lnTo>
                <a:lnTo>
                  <a:pt x="9677" y="48005"/>
                </a:lnTo>
                <a:lnTo>
                  <a:pt x="26847" y="48005"/>
                </a:lnTo>
                <a:lnTo>
                  <a:pt x="26847" y="42925"/>
                </a:lnTo>
                <a:lnTo>
                  <a:pt x="9677" y="42925"/>
                </a:lnTo>
                <a:lnTo>
                  <a:pt x="9677" y="36791"/>
                </a:lnTo>
                <a:lnTo>
                  <a:pt x="26847" y="36791"/>
                </a:lnTo>
                <a:lnTo>
                  <a:pt x="26847" y="32346"/>
                </a:lnTo>
                <a:lnTo>
                  <a:pt x="9677" y="32346"/>
                </a:lnTo>
                <a:lnTo>
                  <a:pt x="9677" y="25882"/>
                </a:lnTo>
                <a:lnTo>
                  <a:pt x="26847" y="25882"/>
                </a:lnTo>
                <a:lnTo>
                  <a:pt x="26847" y="20891"/>
                </a:lnTo>
                <a:close/>
              </a:path>
              <a:path w="65404" h="73025">
                <a:moveTo>
                  <a:pt x="28492" y="64147"/>
                </a:moveTo>
                <a:lnTo>
                  <a:pt x="22364" y="64147"/>
                </a:lnTo>
                <a:lnTo>
                  <a:pt x="23761" y="67475"/>
                </a:lnTo>
                <a:lnTo>
                  <a:pt x="24739" y="70510"/>
                </a:lnTo>
                <a:lnTo>
                  <a:pt x="29806" y="67894"/>
                </a:lnTo>
                <a:lnTo>
                  <a:pt x="28492" y="64147"/>
                </a:lnTo>
                <a:close/>
              </a:path>
              <a:path w="65404" h="73025">
                <a:moveTo>
                  <a:pt x="63525" y="52235"/>
                </a:moveTo>
                <a:lnTo>
                  <a:pt x="58077" y="52235"/>
                </a:lnTo>
                <a:lnTo>
                  <a:pt x="58077" y="63360"/>
                </a:lnTo>
                <a:lnTo>
                  <a:pt x="63525" y="63360"/>
                </a:lnTo>
                <a:lnTo>
                  <a:pt x="63525" y="52235"/>
                </a:lnTo>
                <a:close/>
              </a:path>
              <a:path w="65404" h="73025">
                <a:moveTo>
                  <a:pt x="21526" y="51447"/>
                </a:moveTo>
                <a:lnTo>
                  <a:pt x="16954" y="53924"/>
                </a:lnTo>
                <a:lnTo>
                  <a:pt x="18033" y="55587"/>
                </a:lnTo>
                <a:lnTo>
                  <a:pt x="18770" y="56908"/>
                </a:lnTo>
                <a:lnTo>
                  <a:pt x="19926" y="59169"/>
                </a:lnTo>
                <a:lnTo>
                  <a:pt x="15430" y="60642"/>
                </a:lnTo>
                <a:lnTo>
                  <a:pt x="9677" y="62204"/>
                </a:lnTo>
                <a:lnTo>
                  <a:pt x="27810" y="62204"/>
                </a:lnTo>
                <a:lnTo>
                  <a:pt x="27609" y="61633"/>
                </a:lnTo>
                <a:lnTo>
                  <a:pt x="24409" y="55791"/>
                </a:lnTo>
                <a:lnTo>
                  <a:pt x="21526" y="51447"/>
                </a:lnTo>
                <a:close/>
              </a:path>
              <a:path w="65404" h="73025">
                <a:moveTo>
                  <a:pt x="26847" y="36791"/>
                </a:moveTo>
                <a:lnTo>
                  <a:pt x="21526" y="36791"/>
                </a:lnTo>
                <a:lnTo>
                  <a:pt x="21526" y="42925"/>
                </a:lnTo>
                <a:lnTo>
                  <a:pt x="26847" y="42925"/>
                </a:lnTo>
                <a:lnTo>
                  <a:pt x="26847" y="36791"/>
                </a:lnTo>
                <a:close/>
              </a:path>
              <a:path w="65404" h="73025">
                <a:moveTo>
                  <a:pt x="60020" y="23787"/>
                </a:moveTo>
                <a:lnTo>
                  <a:pt x="54800" y="23787"/>
                </a:lnTo>
                <a:lnTo>
                  <a:pt x="54800" y="34391"/>
                </a:lnTo>
                <a:lnTo>
                  <a:pt x="60020" y="34391"/>
                </a:lnTo>
                <a:lnTo>
                  <a:pt x="60020" y="23787"/>
                </a:lnTo>
                <a:close/>
              </a:path>
              <a:path w="65404" h="73025">
                <a:moveTo>
                  <a:pt x="26847" y="25882"/>
                </a:moveTo>
                <a:lnTo>
                  <a:pt x="21526" y="25882"/>
                </a:lnTo>
                <a:lnTo>
                  <a:pt x="21526" y="32346"/>
                </a:lnTo>
                <a:lnTo>
                  <a:pt x="26847" y="32346"/>
                </a:lnTo>
                <a:lnTo>
                  <a:pt x="26847" y="25882"/>
                </a:lnTo>
                <a:close/>
              </a:path>
              <a:path w="65404" h="73025">
                <a:moveTo>
                  <a:pt x="19278" y="0"/>
                </a:moveTo>
                <a:lnTo>
                  <a:pt x="13385" y="0"/>
                </a:lnTo>
                <a:lnTo>
                  <a:pt x="10325" y="5841"/>
                </a:lnTo>
                <a:lnTo>
                  <a:pt x="4762" y="13080"/>
                </a:lnTo>
                <a:lnTo>
                  <a:pt x="0" y="16471"/>
                </a:lnTo>
                <a:lnTo>
                  <a:pt x="1676" y="22834"/>
                </a:lnTo>
                <a:lnTo>
                  <a:pt x="7950" y="17907"/>
                </a:lnTo>
                <a:lnTo>
                  <a:pt x="13576" y="10617"/>
                </a:lnTo>
                <a:lnTo>
                  <a:pt x="16598" y="5461"/>
                </a:lnTo>
                <a:lnTo>
                  <a:pt x="22806" y="5461"/>
                </a:lnTo>
                <a:lnTo>
                  <a:pt x="22136" y="4521"/>
                </a:lnTo>
                <a:lnTo>
                  <a:pt x="19278" y="0"/>
                </a:lnTo>
                <a:close/>
              </a:path>
              <a:path w="65404" h="73025">
                <a:moveTo>
                  <a:pt x="65125" y="11607"/>
                </a:moveTo>
                <a:lnTo>
                  <a:pt x="28803" y="11607"/>
                </a:lnTo>
                <a:lnTo>
                  <a:pt x="28803" y="22834"/>
                </a:lnTo>
                <a:lnTo>
                  <a:pt x="65125" y="22834"/>
                </a:lnTo>
                <a:lnTo>
                  <a:pt x="65125" y="18313"/>
                </a:lnTo>
                <a:lnTo>
                  <a:pt x="34239" y="18313"/>
                </a:lnTo>
                <a:lnTo>
                  <a:pt x="34239" y="12395"/>
                </a:lnTo>
                <a:lnTo>
                  <a:pt x="65125" y="12395"/>
                </a:lnTo>
                <a:lnTo>
                  <a:pt x="65125" y="11607"/>
                </a:lnTo>
                <a:close/>
              </a:path>
              <a:path w="65404" h="73025">
                <a:moveTo>
                  <a:pt x="18503" y="14058"/>
                </a:moveTo>
                <a:lnTo>
                  <a:pt x="13233" y="14058"/>
                </a:lnTo>
                <a:lnTo>
                  <a:pt x="13233" y="20891"/>
                </a:lnTo>
                <a:lnTo>
                  <a:pt x="18503" y="20891"/>
                </a:lnTo>
                <a:lnTo>
                  <a:pt x="18503" y="14058"/>
                </a:lnTo>
                <a:close/>
              </a:path>
              <a:path w="65404" h="73025">
                <a:moveTo>
                  <a:pt x="65125" y="12395"/>
                </a:moveTo>
                <a:lnTo>
                  <a:pt x="59766" y="12395"/>
                </a:lnTo>
                <a:lnTo>
                  <a:pt x="59766" y="18313"/>
                </a:lnTo>
                <a:lnTo>
                  <a:pt x="65125" y="18313"/>
                </a:lnTo>
                <a:lnTo>
                  <a:pt x="65125" y="12395"/>
                </a:lnTo>
                <a:close/>
              </a:path>
              <a:path w="65404" h="73025">
                <a:moveTo>
                  <a:pt x="22806" y="5461"/>
                </a:moveTo>
                <a:lnTo>
                  <a:pt x="16598" y="5461"/>
                </a:lnTo>
                <a:lnTo>
                  <a:pt x="18770" y="9131"/>
                </a:lnTo>
                <a:lnTo>
                  <a:pt x="21945" y="13423"/>
                </a:lnTo>
                <a:lnTo>
                  <a:pt x="25946" y="16903"/>
                </a:lnTo>
                <a:lnTo>
                  <a:pt x="28803" y="11607"/>
                </a:lnTo>
                <a:lnTo>
                  <a:pt x="65125" y="11607"/>
                </a:lnTo>
                <a:lnTo>
                  <a:pt x="65125" y="11226"/>
                </a:lnTo>
                <a:lnTo>
                  <a:pt x="28803" y="11226"/>
                </a:lnTo>
                <a:lnTo>
                  <a:pt x="24193" y="7404"/>
                </a:lnTo>
                <a:lnTo>
                  <a:pt x="22806" y="5461"/>
                </a:lnTo>
                <a:close/>
              </a:path>
              <a:path w="65404" h="73025">
                <a:moveTo>
                  <a:pt x="65125" y="6781"/>
                </a:moveTo>
                <a:lnTo>
                  <a:pt x="28803" y="6781"/>
                </a:lnTo>
                <a:lnTo>
                  <a:pt x="28803" y="11226"/>
                </a:lnTo>
                <a:lnTo>
                  <a:pt x="65125" y="11226"/>
                </a:lnTo>
                <a:lnTo>
                  <a:pt x="65125" y="6781"/>
                </a:lnTo>
                <a:close/>
              </a:path>
              <a:path w="65404" h="73025">
                <a:moveTo>
                  <a:pt x="49352" y="0"/>
                </a:moveTo>
                <a:lnTo>
                  <a:pt x="43764" y="0"/>
                </a:lnTo>
                <a:lnTo>
                  <a:pt x="43764" y="6781"/>
                </a:lnTo>
                <a:lnTo>
                  <a:pt x="49352" y="6781"/>
                </a:lnTo>
                <a:lnTo>
                  <a:pt x="4935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k object 83"/>
          <p:cNvSpPr/>
          <p:nvPr/>
        </p:nvSpPr>
        <p:spPr>
          <a:xfrm>
            <a:off x="9375223" y="3488817"/>
            <a:ext cx="146685" cy="146050"/>
          </a:xfrm>
          <a:custGeom>
            <a:avLst/>
            <a:gdLst/>
            <a:ahLst/>
            <a:cxnLst/>
            <a:rect l="l" t="t" r="r" b="b"/>
            <a:pathLst>
              <a:path w="146684" h="146050">
                <a:moveTo>
                  <a:pt x="141224" y="0"/>
                </a:moveTo>
                <a:lnTo>
                  <a:pt x="4914" y="0"/>
                </a:lnTo>
                <a:lnTo>
                  <a:pt x="0" y="4889"/>
                </a:lnTo>
                <a:lnTo>
                  <a:pt x="0" y="141185"/>
                </a:lnTo>
                <a:lnTo>
                  <a:pt x="4914" y="146062"/>
                </a:lnTo>
                <a:lnTo>
                  <a:pt x="141224" y="146062"/>
                </a:lnTo>
                <a:lnTo>
                  <a:pt x="146126" y="141185"/>
                </a:lnTo>
                <a:lnTo>
                  <a:pt x="146126" y="4889"/>
                </a:lnTo>
                <a:lnTo>
                  <a:pt x="14122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bk object 84"/>
          <p:cNvSpPr/>
          <p:nvPr/>
        </p:nvSpPr>
        <p:spPr>
          <a:xfrm>
            <a:off x="9414907" y="3516042"/>
            <a:ext cx="71755" cy="95250"/>
          </a:xfrm>
          <a:custGeom>
            <a:avLst/>
            <a:gdLst/>
            <a:ahLst/>
            <a:cxnLst/>
            <a:rect l="l" t="t" r="r" b="b"/>
            <a:pathLst>
              <a:path w="71754" h="95250">
                <a:moveTo>
                  <a:pt x="40081" y="0"/>
                </a:moveTo>
                <a:lnTo>
                  <a:pt x="0" y="0"/>
                </a:lnTo>
                <a:lnTo>
                  <a:pt x="0" y="94767"/>
                </a:lnTo>
                <a:lnTo>
                  <a:pt x="18402" y="94767"/>
                </a:lnTo>
                <a:lnTo>
                  <a:pt x="18402" y="64325"/>
                </a:lnTo>
                <a:lnTo>
                  <a:pt x="40081" y="64325"/>
                </a:lnTo>
                <a:lnTo>
                  <a:pt x="53933" y="61191"/>
                </a:lnTo>
                <a:lnTo>
                  <a:pt x="64771" y="52759"/>
                </a:lnTo>
                <a:lnTo>
                  <a:pt x="68166" y="46227"/>
                </a:lnTo>
                <a:lnTo>
                  <a:pt x="18402" y="46227"/>
                </a:lnTo>
                <a:lnTo>
                  <a:pt x="18402" y="18072"/>
                </a:lnTo>
                <a:lnTo>
                  <a:pt x="66644" y="18072"/>
                </a:lnTo>
                <a:lnTo>
                  <a:pt x="63191" y="11089"/>
                </a:lnTo>
                <a:lnTo>
                  <a:pt x="53612" y="3156"/>
                </a:lnTo>
                <a:lnTo>
                  <a:pt x="41684" y="39"/>
                </a:lnTo>
                <a:lnTo>
                  <a:pt x="40081" y="0"/>
                </a:lnTo>
                <a:close/>
              </a:path>
              <a:path w="71754" h="95250">
                <a:moveTo>
                  <a:pt x="66644" y="18072"/>
                </a:moveTo>
                <a:lnTo>
                  <a:pt x="47866" y="18072"/>
                </a:lnTo>
                <a:lnTo>
                  <a:pt x="54190" y="24371"/>
                </a:lnTo>
                <a:lnTo>
                  <a:pt x="54190" y="39954"/>
                </a:lnTo>
                <a:lnTo>
                  <a:pt x="47866" y="46227"/>
                </a:lnTo>
                <a:lnTo>
                  <a:pt x="68166" y="46227"/>
                </a:lnTo>
                <a:lnTo>
                  <a:pt x="71150" y="40487"/>
                </a:lnTo>
                <a:lnTo>
                  <a:pt x="69383" y="23609"/>
                </a:lnTo>
                <a:lnTo>
                  <a:pt x="66644" y="180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k object 85"/>
          <p:cNvSpPr/>
          <p:nvPr/>
        </p:nvSpPr>
        <p:spPr>
          <a:xfrm>
            <a:off x="5217474" y="4676967"/>
            <a:ext cx="62865" cy="71120"/>
          </a:xfrm>
          <a:custGeom>
            <a:avLst/>
            <a:gdLst/>
            <a:ahLst/>
            <a:cxnLst/>
            <a:rect l="l" t="t" r="r" b="b"/>
            <a:pathLst>
              <a:path w="62864" h="71120">
                <a:moveTo>
                  <a:pt x="54198" y="21437"/>
                </a:moveTo>
                <a:lnTo>
                  <a:pt x="20891" y="21437"/>
                </a:lnTo>
                <a:lnTo>
                  <a:pt x="42291" y="37200"/>
                </a:lnTo>
                <a:lnTo>
                  <a:pt x="33930" y="49883"/>
                </a:lnTo>
                <a:lnTo>
                  <a:pt x="24155" y="57912"/>
                </a:lnTo>
                <a:lnTo>
                  <a:pt x="13802" y="62496"/>
                </a:lnTo>
                <a:lnTo>
                  <a:pt x="3708" y="64846"/>
                </a:lnTo>
                <a:lnTo>
                  <a:pt x="8299" y="70904"/>
                </a:lnTo>
                <a:lnTo>
                  <a:pt x="41821" y="50644"/>
                </a:lnTo>
                <a:lnTo>
                  <a:pt x="52840" y="27723"/>
                </a:lnTo>
                <a:lnTo>
                  <a:pt x="54198" y="21437"/>
                </a:lnTo>
                <a:close/>
              </a:path>
              <a:path w="62864" h="71120">
                <a:moveTo>
                  <a:pt x="29171" y="4546"/>
                </a:moveTo>
                <a:lnTo>
                  <a:pt x="17339" y="14691"/>
                </a:lnTo>
                <a:lnTo>
                  <a:pt x="9975" y="25199"/>
                </a:lnTo>
                <a:lnTo>
                  <a:pt x="0" y="33680"/>
                </a:lnTo>
                <a:lnTo>
                  <a:pt x="4063" y="39039"/>
                </a:lnTo>
                <a:lnTo>
                  <a:pt x="7785" y="36639"/>
                </a:lnTo>
                <a:lnTo>
                  <a:pt x="13322" y="32816"/>
                </a:lnTo>
                <a:lnTo>
                  <a:pt x="20891" y="21437"/>
                </a:lnTo>
                <a:lnTo>
                  <a:pt x="54198" y="21437"/>
                </a:lnTo>
                <a:lnTo>
                  <a:pt x="55613" y="14884"/>
                </a:lnTo>
                <a:lnTo>
                  <a:pt x="24688" y="14884"/>
                </a:lnTo>
                <a:lnTo>
                  <a:pt x="27076" y="10388"/>
                </a:lnTo>
                <a:lnTo>
                  <a:pt x="29171" y="4546"/>
                </a:lnTo>
                <a:close/>
              </a:path>
              <a:path w="62864" h="71120">
                <a:moveTo>
                  <a:pt x="48602" y="571"/>
                </a:moveTo>
                <a:lnTo>
                  <a:pt x="43967" y="1892"/>
                </a:lnTo>
                <a:lnTo>
                  <a:pt x="45796" y="6172"/>
                </a:lnTo>
                <a:lnTo>
                  <a:pt x="46342" y="8089"/>
                </a:lnTo>
                <a:lnTo>
                  <a:pt x="47764" y="12852"/>
                </a:lnTo>
                <a:lnTo>
                  <a:pt x="52666" y="11480"/>
                </a:lnTo>
                <a:lnTo>
                  <a:pt x="51688" y="7962"/>
                </a:lnTo>
                <a:lnTo>
                  <a:pt x="50279" y="4140"/>
                </a:lnTo>
                <a:lnTo>
                  <a:pt x="48602" y="571"/>
                </a:lnTo>
                <a:close/>
              </a:path>
              <a:path w="62864" h="71120">
                <a:moveTo>
                  <a:pt x="58000" y="0"/>
                </a:moveTo>
                <a:lnTo>
                  <a:pt x="53365" y="1320"/>
                </a:lnTo>
                <a:lnTo>
                  <a:pt x="55473" y="5981"/>
                </a:lnTo>
                <a:lnTo>
                  <a:pt x="56878" y="10668"/>
                </a:lnTo>
                <a:lnTo>
                  <a:pt x="57365" y="12230"/>
                </a:lnTo>
                <a:lnTo>
                  <a:pt x="62280" y="10668"/>
                </a:lnTo>
                <a:lnTo>
                  <a:pt x="61150" y="6946"/>
                </a:lnTo>
                <a:lnTo>
                  <a:pt x="59689" y="3517"/>
                </a:lnTo>
                <a:lnTo>
                  <a:pt x="58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bk object 86"/>
          <p:cNvSpPr/>
          <p:nvPr/>
        </p:nvSpPr>
        <p:spPr>
          <a:xfrm>
            <a:off x="5290007" y="4687417"/>
            <a:ext cx="53340" cy="56515"/>
          </a:xfrm>
          <a:custGeom>
            <a:avLst/>
            <a:gdLst/>
            <a:ahLst/>
            <a:cxnLst/>
            <a:rect l="l" t="t" r="r" b="b"/>
            <a:pathLst>
              <a:path w="53339" h="56514">
                <a:moveTo>
                  <a:pt x="53174" y="0"/>
                </a:moveTo>
                <a:lnTo>
                  <a:pt x="0" y="0"/>
                </a:lnTo>
                <a:lnTo>
                  <a:pt x="0" y="56083"/>
                </a:lnTo>
                <a:lnTo>
                  <a:pt x="53174" y="56083"/>
                </a:lnTo>
                <a:lnTo>
                  <a:pt x="53174" y="49237"/>
                </a:lnTo>
                <a:lnTo>
                  <a:pt x="6667" y="49237"/>
                </a:lnTo>
                <a:lnTo>
                  <a:pt x="6667" y="6845"/>
                </a:lnTo>
                <a:lnTo>
                  <a:pt x="53174" y="6845"/>
                </a:lnTo>
                <a:lnTo>
                  <a:pt x="53174" y="0"/>
                </a:lnTo>
                <a:close/>
              </a:path>
              <a:path w="53339" h="56514">
                <a:moveTo>
                  <a:pt x="53174" y="6845"/>
                </a:moveTo>
                <a:lnTo>
                  <a:pt x="46367" y="6845"/>
                </a:lnTo>
                <a:lnTo>
                  <a:pt x="46367" y="49237"/>
                </a:lnTo>
                <a:lnTo>
                  <a:pt x="53174" y="49237"/>
                </a:lnTo>
                <a:lnTo>
                  <a:pt x="53174" y="684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bk object 87"/>
          <p:cNvSpPr/>
          <p:nvPr/>
        </p:nvSpPr>
        <p:spPr>
          <a:xfrm>
            <a:off x="5355666" y="4714392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0" y="0"/>
                </a:lnTo>
              </a:path>
            </a:pathLst>
          </a:custGeom>
          <a:ln w="873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bk object 88"/>
          <p:cNvSpPr/>
          <p:nvPr/>
        </p:nvSpPr>
        <p:spPr>
          <a:xfrm>
            <a:off x="5424567" y="4677412"/>
            <a:ext cx="66675" cy="69215"/>
          </a:xfrm>
          <a:custGeom>
            <a:avLst/>
            <a:gdLst/>
            <a:ahLst/>
            <a:cxnLst/>
            <a:rect l="l" t="t" r="r" b="b"/>
            <a:pathLst>
              <a:path w="66675" h="69214">
                <a:moveTo>
                  <a:pt x="46202" y="7124"/>
                </a:moveTo>
                <a:lnTo>
                  <a:pt x="39888" y="8834"/>
                </a:lnTo>
                <a:lnTo>
                  <a:pt x="41949" y="26792"/>
                </a:lnTo>
                <a:lnTo>
                  <a:pt x="45045" y="41112"/>
                </a:lnTo>
                <a:lnTo>
                  <a:pt x="48984" y="52491"/>
                </a:lnTo>
                <a:lnTo>
                  <a:pt x="53574" y="61622"/>
                </a:lnTo>
                <a:lnTo>
                  <a:pt x="58623" y="69202"/>
                </a:lnTo>
                <a:lnTo>
                  <a:pt x="60967" y="59518"/>
                </a:lnTo>
                <a:lnTo>
                  <a:pt x="55561" y="48959"/>
                </a:lnTo>
                <a:lnTo>
                  <a:pt x="49111" y="30153"/>
                </a:lnTo>
                <a:lnTo>
                  <a:pt x="46905" y="16446"/>
                </a:lnTo>
                <a:lnTo>
                  <a:pt x="46202" y="7124"/>
                </a:lnTo>
                <a:close/>
              </a:path>
              <a:path w="66675" h="69214">
                <a:moveTo>
                  <a:pt x="53365" y="2184"/>
                </a:moveTo>
                <a:lnTo>
                  <a:pt x="48806" y="3695"/>
                </a:lnTo>
                <a:lnTo>
                  <a:pt x="49568" y="5638"/>
                </a:lnTo>
                <a:lnTo>
                  <a:pt x="51689" y="10693"/>
                </a:lnTo>
                <a:lnTo>
                  <a:pt x="52806" y="16446"/>
                </a:lnTo>
                <a:lnTo>
                  <a:pt x="57569" y="14592"/>
                </a:lnTo>
                <a:lnTo>
                  <a:pt x="55753" y="7264"/>
                </a:lnTo>
                <a:lnTo>
                  <a:pt x="53365" y="2184"/>
                </a:lnTo>
                <a:close/>
              </a:path>
              <a:path w="66675" h="69214">
                <a:moveTo>
                  <a:pt x="61925" y="0"/>
                </a:moveTo>
                <a:lnTo>
                  <a:pt x="57442" y="1638"/>
                </a:lnTo>
                <a:lnTo>
                  <a:pt x="59474" y="6248"/>
                </a:lnTo>
                <a:lnTo>
                  <a:pt x="60020" y="7886"/>
                </a:lnTo>
                <a:lnTo>
                  <a:pt x="61658" y="13868"/>
                </a:lnTo>
                <a:lnTo>
                  <a:pt x="66205" y="12077"/>
                </a:lnTo>
                <a:lnTo>
                  <a:pt x="65087" y="7518"/>
                </a:lnTo>
                <a:lnTo>
                  <a:pt x="61925" y="0"/>
                </a:lnTo>
                <a:close/>
              </a:path>
              <a:path w="66675" h="69214">
                <a:moveTo>
                  <a:pt x="22352" y="7886"/>
                </a:moveTo>
                <a:lnTo>
                  <a:pt x="15007" y="18403"/>
                </a:lnTo>
                <a:lnTo>
                  <a:pt x="12963" y="33187"/>
                </a:lnTo>
                <a:lnTo>
                  <a:pt x="9780" y="45376"/>
                </a:lnTo>
                <a:lnTo>
                  <a:pt x="5458" y="55503"/>
                </a:lnTo>
                <a:lnTo>
                  <a:pt x="0" y="64096"/>
                </a:lnTo>
                <a:lnTo>
                  <a:pt x="5210" y="69040"/>
                </a:lnTo>
                <a:lnTo>
                  <a:pt x="10459" y="61086"/>
                </a:lnTo>
                <a:lnTo>
                  <a:pt x="14782" y="51871"/>
                </a:lnTo>
                <a:lnTo>
                  <a:pt x="18195" y="40517"/>
                </a:lnTo>
                <a:lnTo>
                  <a:pt x="20713" y="26148"/>
                </a:lnTo>
                <a:lnTo>
                  <a:pt x="22352" y="788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bk object 89"/>
          <p:cNvSpPr/>
          <p:nvPr/>
        </p:nvSpPr>
        <p:spPr>
          <a:xfrm>
            <a:off x="5494314" y="4681414"/>
            <a:ext cx="66040" cy="67945"/>
          </a:xfrm>
          <a:custGeom>
            <a:avLst/>
            <a:gdLst/>
            <a:ahLst/>
            <a:cxnLst/>
            <a:rect l="l" t="t" r="r" b="b"/>
            <a:pathLst>
              <a:path w="66039" h="67945">
                <a:moveTo>
                  <a:pt x="37477" y="0"/>
                </a:moveTo>
                <a:lnTo>
                  <a:pt x="31064" y="0"/>
                </a:lnTo>
                <a:lnTo>
                  <a:pt x="32980" y="65437"/>
                </a:lnTo>
                <a:lnTo>
                  <a:pt x="43743" y="62401"/>
                </a:lnTo>
                <a:lnTo>
                  <a:pt x="49939" y="57442"/>
                </a:lnTo>
                <a:lnTo>
                  <a:pt x="37477" y="57442"/>
                </a:lnTo>
                <a:lnTo>
                  <a:pt x="37477" y="0"/>
                </a:lnTo>
                <a:close/>
              </a:path>
              <a:path w="66039" h="67945">
                <a:moveTo>
                  <a:pt x="59686" y="26638"/>
                </a:moveTo>
                <a:lnTo>
                  <a:pt x="55413" y="41504"/>
                </a:lnTo>
                <a:lnTo>
                  <a:pt x="48205" y="51713"/>
                </a:lnTo>
                <a:lnTo>
                  <a:pt x="37477" y="57442"/>
                </a:lnTo>
                <a:lnTo>
                  <a:pt x="49939" y="57442"/>
                </a:lnTo>
                <a:lnTo>
                  <a:pt x="56241" y="52396"/>
                </a:lnTo>
                <a:lnTo>
                  <a:pt x="61972" y="42168"/>
                </a:lnTo>
                <a:lnTo>
                  <a:pt x="65697" y="28574"/>
                </a:lnTo>
                <a:lnTo>
                  <a:pt x="59686" y="26638"/>
                </a:lnTo>
                <a:close/>
              </a:path>
              <a:path w="66039" h="67945">
                <a:moveTo>
                  <a:pt x="18707" y="2247"/>
                </a:moveTo>
                <a:lnTo>
                  <a:pt x="12115" y="2247"/>
                </a:lnTo>
                <a:lnTo>
                  <a:pt x="12115" y="28892"/>
                </a:lnTo>
                <a:lnTo>
                  <a:pt x="11214" y="37553"/>
                </a:lnTo>
                <a:lnTo>
                  <a:pt x="9944" y="44170"/>
                </a:lnTo>
                <a:lnTo>
                  <a:pt x="8039" y="53924"/>
                </a:lnTo>
                <a:lnTo>
                  <a:pt x="2578" y="59753"/>
                </a:lnTo>
                <a:lnTo>
                  <a:pt x="0" y="62471"/>
                </a:lnTo>
                <a:lnTo>
                  <a:pt x="4610" y="67741"/>
                </a:lnTo>
                <a:lnTo>
                  <a:pt x="9867" y="62229"/>
                </a:lnTo>
                <a:lnTo>
                  <a:pt x="13944" y="55384"/>
                </a:lnTo>
                <a:lnTo>
                  <a:pt x="15748" y="47624"/>
                </a:lnTo>
                <a:lnTo>
                  <a:pt x="18084" y="37922"/>
                </a:lnTo>
                <a:lnTo>
                  <a:pt x="18616" y="28892"/>
                </a:lnTo>
                <a:lnTo>
                  <a:pt x="18707" y="22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bk object 90"/>
          <p:cNvSpPr/>
          <p:nvPr/>
        </p:nvSpPr>
        <p:spPr>
          <a:xfrm>
            <a:off x="5571185" y="4688973"/>
            <a:ext cx="52069" cy="54610"/>
          </a:xfrm>
          <a:custGeom>
            <a:avLst/>
            <a:gdLst/>
            <a:ahLst/>
            <a:cxnLst/>
            <a:rect l="l" t="t" r="r" b="b"/>
            <a:pathLst>
              <a:path w="52070" h="54610">
                <a:moveTo>
                  <a:pt x="51765" y="0"/>
                </a:moveTo>
                <a:lnTo>
                  <a:pt x="355" y="0"/>
                </a:lnTo>
                <a:lnTo>
                  <a:pt x="355" y="6769"/>
                </a:lnTo>
                <a:lnTo>
                  <a:pt x="45021" y="6769"/>
                </a:lnTo>
                <a:lnTo>
                  <a:pt x="45021" y="47371"/>
                </a:lnTo>
                <a:lnTo>
                  <a:pt x="0" y="47371"/>
                </a:lnTo>
                <a:lnTo>
                  <a:pt x="0" y="54228"/>
                </a:lnTo>
                <a:lnTo>
                  <a:pt x="51765" y="54228"/>
                </a:lnTo>
                <a:lnTo>
                  <a:pt x="517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bk object 91"/>
          <p:cNvSpPr/>
          <p:nvPr/>
        </p:nvSpPr>
        <p:spPr>
          <a:xfrm>
            <a:off x="5636298" y="4714392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873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bk object 92"/>
          <p:cNvSpPr/>
          <p:nvPr/>
        </p:nvSpPr>
        <p:spPr>
          <a:xfrm>
            <a:off x="5725384" y="4680491"/>
            <a:ext cx="41275" cy="69215"/>
          </a:xfrm>
          <a:custGeom>
            <a:avLst/>
            <a:gdLst/>
            <a:ahLst/>
            <a:cxnLst/>
            <a:rect l="l" t="t" r="r" b="b"/>
            <a:pathLst>
              <a:path w="41275" h="69214">
                <a:moveTo>
                  <a:pt x="6730" y="0"/>
                </a:moveTo>
                <a:lnTo>
                  <a:pt x="0" y="0"/>
                </a:lnTo>
                <a:lnTo>
                  <a:pt x="0" y="68706"/>
                </a:lnTo>
                <a:lnTo>
                  <a:pt x="6730" y="68706"/>
                </a:lnTo>
                <a:lnTo>
                  <a:pt x="17586" y="32420"/>
                </a:lnTo>
                <a:lnTo>
                  <a:pt x="33151" y="32420"/>
                </a:lnTo>
                <a:lnTo>
                  <a:pt x="29051" y="29994"/>
                </a:lnTo>
                <a:lnTo>
                  <a:pt x="17997" y="24722"/>
                </a:lnTo>
                <a:lnTo>
                  <a:pt x="6730" y="20637"/>
                </a:lnTo>
                <a:lnTo>
                  <a:pt x="6730" y="0"/>
                </a:lnTo>
                <a:close/>
              </a:path>
              <a:path w="41275" h="69214">
                <a:moveTo>
                  <a:pt x="33151" y="32420"/>
                </a:moveTo>
                <a:lnTo>
                  <a:pt x="17586" y="32420"/>
                </a:lnTo>
                <a:lnTo>
                  <a:pt x="28056" y="37922"/>
                </a:lnTo>
                <a:lnTo>
                  <a:pt x="39141" y="44945"/>
                </a:lnTo>
                <a:lnTo>
                  <a:pt x="40841" y="36970"/>
                </a:lnTo>
                <a:lnTo>
                  <a:pt x="33151" y="3242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bk object 93"/>
          <p:cNvSpPr/>
          <p:nvPr/>
        </p:nvSpPr>
        <p:spPr>
          <a:xfrm>
            <a:off x="1691695" y="6231183"/>
            <a:ext cx="66040" cy="73025"/>
          </a:xfrm>
          <a:custGeom>
            <a:avLst/>
            <a:gdLst/>
            <a:ahLst/>
            <a:cxnLst/>
            <a:rect l="l" t="t" r="r" b="b"/>
            <a:pathLst>
              <a:path w="66039" h="73025">
                <a:moveTo>
                  <a:pt x="44399" y="30607"/>
                </a:moveTo>
                <a:lnTo>
                  <a:pt x="38633" y="30607"/>
                </a:lnTo>
                <a:lnTo>
                  <a:pt x="38633" y="65036"/>
                </a:lnTo>
                <a:lnTo>
                  <a:pt x="38341" y="66001"/>
                </a:lnTo>
                <a:lnTo>
                  <a:pt x="28400" y="66001"/>
                </a:lnTo>
                <a:lnTo>
                  <a:pt x="29438" y="72504"/>
                </a:lnTo>
                <a:lnTo>
                  <a:pt x="42075" y="72504"/>
                </a:lnTo>
                <a:lnTo>
                  <a:pt x="44399" y="71183"/>
                </a:lnTo>
                <a:lnTo>
                  <a:pt x="44399" y="66001"/>
                </a:lnTo>
                <a:lnTo>
                  <a:pt x="38341" y="66001"/>
                </a:lnTo>
                <a:lnTo>
                  <a:pt x="28384" y="65900"/>
                </a:lnTo>
                <a:lnTo>
                  <a:pt x="44399" y="65900"/>
                </a:lnTo>
                <a:lnTo>
                  <a:pt x="44399" y="30607"/>
                </a:lnTo>
                <a:close/>
              </a:path>
              <a:path w="66039" h="73025">
                <a:moveTo>
                  <a:pt x="65760" y="24574"/>
                </a:moveTo>
                <a:lnTo>
                  <a:pt x="977" y="24574"/>
                </a:lnTo>
                <a:lnTo>
                  <a:pt x="977" y="30607"/>
                </a:lnTo>
                <a:lnTo>
                  <a:pt x="22812" y="34065"/>
                </a:lnTo>
                <a:lnTo>
                  <a:pt x="20792" y="48454"/>
                </a:lnTo>
                <a:lnTo>
                  <a:pt x="15331" y="59559"/>
                </a:lnTo>
                <a:lnTo>
                  <a:pt x="5105" y="67297"/>
                </a:lnTo>
                <a:lnTo>
                  <a:pt x="15479" y="68776"/>
                </a:lnTo>
                <a:lnTo>
                  <a:pt x="22531" y="60350"/>
                </a:lnTo>
                <a:lnTo>
                  <a:pt x="26938" y="48045"/>
                </a:lnTo>
                <a:lnTo>
                  <a:pt x="28740" y="30607"/>
                </a:lnTo>
                <a:lnTo>
                  <a:pt x="65760" y="30607"/>
                </a:lnTo>
                <a:lnTo>
                  <a:pt x="65760" y="24574"/>
                </a:lnTo>
                <a:close/>
              </a:path>
              <a:path w="66039" h="73025">
                <a:moveTo>
                  <a:pt x="54343" y="35839"/>
                </a:moveTo>
                <a:lnTo>
                  <a:pt x="50212" y="41860"/>
                </a:lnTo>
                <a:lnTo>
                  <a:pt x="55233" y="53647"/>
                </a:lnTo>
                <a:lnTo>
                  <a:pt x="61848" y="63995"/>
                </a:lnTo>
                <a:lnTo>
                  <a:pt x="65741" y="58491"/>
                </a:lnTo>
                <a:lnTo>
                  <a:pt x="59127" y="47975"/>
                </a:lnTo>
                <a:lnTo>
                  <a:pt x="54343" y="35839"/>
                </a:lnTo>
                <a:close/>
              </a:path>
              <a:path w="66039" h="73025">
                <a:moveTo>
                  <a:pt x="10934" y="35966"/>
                </a:moveTo>
                <a:lnTo>
                  <a:pt x="8483" y="44005"/>
                </a:lnTo>
                <a:lnTo>
                  <a:pt x="5321" y="51460"/>
                </a:lnTo>
                <a:lnTo>
                  <a:pt x="0" y="57175"/>
                </a:lnTo>
                <a:lnTo>
                  <a:pt x="5193" y="60888"/>
                </a:lnTo>
                <a:lnTo>
                  <a:pt x="12352" y="49045"/>
                </a:lnTo>
                <a:lnTo>
                  <a:pt x="16332" y="38176"/>
                </a:lnTo>
                <a:lnTo>
                  <a:pt x="10934" y="35966"/>
                </a:lnTo>
                <a:close/>
              </a:path>
              <a:path w="66039" h="73025">
                <a:moveTo>
                  <a:pt x="36385" y="14605"/>
                </a:moveTo>
                <a:lnTo>
                  <a:pt x="30352" y="14605"/>
                </a:lnTo>
                <a:lnTo>
                  <a:pt x="30352" y="24574"/>
                </a:lnTo>
                <a:lnTo>
                  <a:pt x="36385" y="24574"/>
                </a:lnTo>
                <a:lnTo>
                  <a:pt x="36385" y="14605"/>
                </a:lnTo>
                <a:close/>
              </a:path>
              <a:path w="66039" h="73025">
                <a:moveTo>
                  <a:pt x="61848" y="8699"/>
                </a:moveTo>
                <a:lnTo>
                  <a:pt x="4902" y="8699"/>
                </a:lnTo>
                <a:lnTo>
                  <a:pt x="4902" y="14605"/>
                </a:lnTo>
                <a:lnTo>
                  <a:pt x="61848" y="14605"/>
                </a:lnTo>
                <a:lnTo>
                  <a:pt x="61848" y="8699"/>
                </a:lnTo>
                <a:close/>
              </a:path>
              <a:path w="66039" h="73025">
                <a:moveTo>
                  <a:pt x="36385" y="0"/>
                </a:moveTo>
                <a:lnTo>
                  <a:pt x="30352" y="0"/>
                </a:lnTo>
                <a:lnTo>
                  <a:pt x="30352" y="8699"/>
                </a:lnTo>
                <a:lnTo>
                  <a:pt x="36385" y="8699"/>
                </a:lnTo>
                <a:lnTo>
                  <a:pt x="3638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bk object 94"/>
          <p:cNvSpPr/>
          <p:nvPr/>
        </p:nvSpPr>
        <p:spPr>
          <a:xfrm>
            <a:off x="1765490" y="6234138"/>
            <a:ext cx="59690" cy="69850"/>
          </a:xfrm>
          <a:custGeom>
            <a:avLst/>
            <a:gdLst/>
            <a:ahLst/>
            <a:cxnLst/>
            <a:rect l="l" t="t" r="r" b="b"/>
            <a:pathLst>
              <a:path w="59689" h="69850">
                <a:moveTo>
                  <a:pt x="59537" y="0"/>
                </a:moveTo>
                <a:lnTo>
                  <a:pt x="32893" y="0"/>
                </a:lnTo>
                <a:lnTo>
                  <a:pt x="32893" y="27254"/>
                </a:lnTo>
                <a:lnTo>
                  <a:pt x="53936" y="27254"/>
                </a:lnTo>
                <a:lnTo>
                  <a:pt x="53936" y="63296"/>
                </a:lnTo>
                <a:lnTo>
                  <a:pt x="53149" y="63563"/>
                </a:lnTo>
                <a:lnTo>
                  <a:pt x="43275" y="63563"/>
                </a:lnTo>
                <a:lnTo>
                  <a:pt x="44310" y="69697"/>
                </a:lnTo>
                <a:lnTo>
                  <a:pt x="59474" y="69697"/>
                </a:lnTo>
                <a:lnTo>
                  <a:pt x="59479" y="63563"/>
                </a:lnTo>
                <a:lnTo>
                  <a:pt x="53149" y="63563"/>
                </a:lnTo>
                <a:lnTo>
                  <a:pt x="59479" y="63525"/>
                </a:lnTo>
                <a:lnTo>
                  <a:pt x="59517" y="22047"/>
                </a:lnTo>
                <a:lnTo>
                  <a:pt x="38417" y="22047"/>
                </a:lnTo>
                <a:lnTo>
                  <a:pt x="38417" y="15722"/>
                </a:lnTo>
                <a:lnTo>
                  <a:pt x="59523" y="15722"/>
                </a:lnTo>
                <a:lnTo>
                  <a:pt x="59527" y="11188"/>
                </a:lnTo>
                <a:lnTo>
                  <a:pt x="38417" y="11188"/>
                </a:lnTo>
                <a:lnTo>
                  <a:pt x="38417" y="5232"/>
                </a:lnTo>
                <a:lnTo>
                  <a:pt x="59532" y="5232"/>
                </a:lnTo>
                <a:lnTo>
                  <a:pt x="59537" y="0"/>
                </a:lnTo>
                <a:close/>
              </a:path>
              <a:path w="59689" h="69850">
                <a:moveTo>
                  <a:pt x="26022" y="0"/>
                </a:moveTo>
                <a:lnTo>
                  <a:pt x="0" y="0"/>
                </a:lnTo>
                <a:lnTo>
                  <a:pt x="0" y="69621"/>
                </a:lnTo>
                <a:lnTo>
                  <a:pt x="5664" y="69621"/>
                </a:lnTo>
                <a:lnTo>
                  <a:pt x="5664" y="27254"/>
                </a:lnTo>
                <a:lnTo>
                  <a:pt x="26022" y="27254"/>
                </a:lnTo>
                <a:lnTo>
                  <a:pt x="26022" y="22047"/>
                </a:lnTo>
                <a:lnTo>
                  <a:pt x="5664" y="22047"/>
                </a:lnTo>
                <a:lnTo>
                  <a:pt x="5664" y="15722"/>
                </a:lnTo>
                <a:lnTo>
                  <a:pt x="26022" y="15722"/>
                </a:lnTo>
                <a:lnTo>
                  <a:pt x="26022" y="11188"/>
                </a:lnTo>
                <a:lnTo>
                  <a:pt x="5664" y="11188"/>
                </a:lnTo>
                <a:lnTo>
                  <a:pt x="5664" y="5232"/>
                </a:lnTo>
                <a:lnTo>
                  <a:pt x="26022" y="5232"/>
                </a:lnTo>
                <a:lnTo>
                  <a:pt x="26022" y="0"/>
                </a:lnTo>
                <a:close/>
              </a:path>
              <a:path w="59689" h="69850">
                <a:moveTo>
                  <a:pt x="45631" y="32639"/>
                </a:moveTo>
                <a:lnTo>
                  <a:pt x="13601" y="32639"/>
                </a:lnTo>
                <a:lnTo>
                  <a:pt x="13601" y="61163"/>
                </a:lnTo>
                <a:lnTo>
                  <a:pt x="45631" y="61163"/>
                </a:lnTo>
                <a:lnTo>
                  <a:pt x="45631" y="55994"/>
                </a:lnTo>
                <a:lnTo>
                  <a:pt x="18935" y="55994"/>
                </a:lnTo>
                <a:lnTo>
                  <a:pt x="18935" y="48831"/>
                </a:lnTo>
                <a:lnTo>
                  <a:pt x="45631" y="48831"/>
                </a:lnTo>
                <a:lnTo>
                  <a:pt x="45631" y="44411"/>
                </a:lnTo>
                <a:lnTo>
                  <a:pt x="18935" y="44411"/>
                </a:lnTo>
                <a:lnTo>
                  <a:pt x="18935" y="37769"/>
                </a:lnTo>
                <a:lnTo>
                  <a:pt x="45631" y="37769"/>
                </a:lnTo>
                <a:lnTo>
                  <a:pt x="45631" y="32639"/>
                </a:lnTo>
                <a:close/>
              </a:path>
              <a:path w="59689" h="69850">
                <a:moveTo>
                  <a:pt x="45631" y="48831"/>
                </a:moveTo>
                <a:lnTo>
                  <a:pt x="40322" y="48831"/>
                </a:lnTo>
                <a:lnTo>
                  <a:pt x="40322" y="55994"/>
                </a:lnTo>
                <a:lnTo>
                  <a:pt x="45631" y="55994"/>
                </a:lnTo>
                <a:lnTo>
                  <a:pt x="45631" y="48831"/>
                </a:lnTo>
                <a:close/>
              </a:path>
              <a:path w="59689" h="69850">
                <a:moveTo>
                  <a:pt x="45631" y="37769"/>
                </a:moveTo>
                <a:lnTo>
                  <a:pt x="40322" y="37769"/>
                </a:lnTo>
                <a:lnTo>
                  <a:pt x="40322" y="44411"/>
                </a:lnTo>
                <a:lnTo>
                  <a:pt x="45631" y="44411"/>
                </a:lnTo>
                <a:lnTo>
                  <a:pt x="45631" y="37769"/>
                </a:lnTo>
                <a:close/>
              </a:path>
              <a:path w="59689" h="69850">
                <a:moveTo>
                  <a:pt x="26022" y="15722"/>
                </a:moveTo>
                <a:lnTo>
                  <a:pt x="20535" y="15722"/>
                </a:lnTo>
                <a:lnTo>
                  <a:pt x="20535" y="22047"/>
                </a:lnTo>
                <a:lnTo>
                  <a:pt x="26022" y="22047"/>
                </a:lnTo>
                <a:lnTo>
                  <a:pt x="26022" y="15722"/>
                </a:lnTo>
                <a:close/>
              </a:path>
              <a:path w="59689" h="69850">
                <a:moveTo>
                  <a:pt x="59523" y="15722"/>
                </a:moveTo>
                <a:lnTo>
                  <a:pt x="53936" y="15722"/>
                </a:lnTo>
                <a:lnTo>
                  <a:pt x="53936" y="22047"/>
                </a:lnTo>
                <a:lnTo>
                  <a:pt x="59517" y="22047"/>
                </a:lnTo>
                <a:lnTo>
                  <a:pt x="59523" y="15722"/>
                </a:lnTo>
                <a:close/>
              </a:path>
              <a:path w="59689" h="69850">
                <a:moveTo>
                  <a:pt x="26022" y="5232"/>
                </a:moveTo>
                <a:lnTo>
                  <a:pt x="20535" y="5232"/>
                </a:lnTo>
                <a:lnTo>
                  <a:pt x="20535" y="11188"/>
                </a:lnTo>
                <a:lnTo>
                  <a:pt x="26022" y="11188"/>
                </a:lnTo>
                <a:lnTo>
                  <a:pt x="26022" y="5232"/>
                </a:lnTo>
                <a:close/>
              </a:path>
              <a:path w="59689" h="69850">
                <a:moveTo>
                  <a:pt x="59532" y="5232"/>
                </a:moveTo>
                <a:lnTo>
                  <a:pt x="53936" y="5232"/>
                </a:lnTo>
                <a:lnTo>
                  <a:pt x="53936" y="11188"/>
                </a:lnTo>
                <a:lnTo>
                  <a:pt x="59527" y="11188"/>
                </a:lnTo>
                <a:lnTo>
                  <a:pt x="59532" y="523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bk object 95"/>
          <p:cNvSpPr/>
          <p:nvPr/>
        </p:nvSpPr>
        <p:spPr>
          <a:xfrm>
            <a:off x="1859412" y="6260846"/>
            <a:ext cx="12065" cy="13335"/>
          </a:xfrm>
          <a:custGeom>
            <a:avLst/>
            <a:gdLst/>
            <a:ahLst/>
            <a:cxnLst/>
            <a:rect l="l" t="t" r="r" b="b"/>
            <a:pathLst>
              <a:path w="12064" h="13335">
                <a:moveTo>
                  <a:pt x="9258" y="0"/>
                </a:moveTo>
                <a:lnTo>
                  <a:pt x="2679" y="0"/>
                </a:lnTo>
                <a:lnTo>
                  <a:pt x="0" y="2946"/>
                </a:lnTo>
                <a:lnTo>
                  <a:pt x="0" y="10299"/>
                </a:lnTo>
                <a:lnTo>
                  <a:pt x="2679" y="13246"/>
                </a:lnTo>
                <a:lnTo>
                  <a:pt x="9258" y="13246"/>
                </a:lnTo>
                <a:lnTo>
                  <a:pt x="11925" y="10299"/>
                </a:lnTo>
                <a:lnTo>
                  <a:pt x="11925" y="2946"/>
                </a:lnTo>
                <a:lnTo>
                  <a:pt x="925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bk object 96"/>
          <p:cNvSpPr/>
          <p:nvPr/>
        </p:nvSpPr>
        <p:spPr>
          <a:xfrm>
            <a:off x="1903056" y="6231229"/>
            <a:ext cx="65405" cy="73025"/>
          </a:xfrm>
          <a:custGeom>
            <a:avLst/>
            <a:gdLst/>
            <a:ahLst/>
            <a:cxnLst/>
            <a:rect l="l" t="t" r="r" b="b"/>
            <a:pathLst>
              <a:path w="65405" h="73025">
                <a:moveTo>
                  <a:pt x="20332" y="48145"/>
                </a:moveTo>
                <a:lnTo>
                  <a:pt x="14643" y="48145"/>
                </a:lnTo>
                <a:lnTo>
                  <a:pt x="14643" y="72529"/>
                </a:lnTo>
                <a:lnTo>
                  <a:pt x="20332" y="72529"/>
                </a:lnTo>
                <a:lnTo>
                  <a:pt x="20332" y="68338"/>
                </a:lnTo>
                <a:lnTo>
                  <a:pt x="59816" y="68338"/>
                </a:lnTo>
                <a:lnTo>
                  <a:pt x="59816" y="62484"/>
                </a:lnTo>
                <a:lnTo>
                  <a:pt x="20332" y="62484"/>
                </a:lnTo>
                <a:lnTo>
                  <a:pt x="20332" y="48145"/>
                </a:lnTo>
                <a:close/>
              </a:path>
              <a:path w="65405" h="73025">
                <a:moveTo>
                  <a:pt x="59816" y="68338"/>
                </a:moveTo>
                <a:lnTo>
                  <a:pt x="54000" y="68338"/>
                </a:lnTo>
                <a:lnTo>
                  <a:pt x="54000" y="72529"/>
                </a:lnTo>
                <a:lnTo>
                  <a:pt x="59816" y="72529"/>
                </a:lnTo>
                <a:lnTo>
                  <a:pt x="59816" y="68338"/>
                </a:lnTo>
                <a:close/>
              </a:path>
              <a:path w="65405" h="73025">
                <a:moveTo>
                  <a:pt x="59816" y="46456"/>
                </a:moveTo>
                <a:lnTo>
                  <a:pt x="53987" y="46456"/>
                </a:lnTo>
                <a:lnTo>
                  <a:pt x="53987" y="62484"/>
                </a:lnTo>
                <a:lnTo>
                  <a:pt x="59816" y="62484"/>
                </a:lnTo>
                <a:lnTo>
                  <a:pt x="59816" y="46456"/>
                </a:lnTo>
                <a:close/>
              </a:path>
              <a:path w="65405" h="73025">
                <a:moveTo>
                  <a:pt x="28828" y="31330"/>
                </a:moveTo>
                <a:lnTo>
                  <a:pt x="22237" y="31330"/>
                </a:lnTo>
                <a:lnTo>
                  <a:pt x="15354" y="39815"/>
                </a:lnTo>
                <a:lnTo>
                  <a:pt x="4426" y="48028"/>
                </a:lnTo>
                <a:lnTo>
                  <a:pt x="2870" y="56108"/>
                </a:lnTo>
                <a:lnTo>
                  <a:pt x="5816" y="54495"/>
                </a:lnTo>
                <a:lnTo>
                  <a:pt x="9956" y="52133"/>
                </a:lnTo>
                <a:lnTo>
                  <a:pt x="14643" y="48145"/>
                </a:lnTo>
                <a:lnTo>
                  <a:pt x="20332" y="48145"/>
                </a:lnTo>
                <a:lnTo>
                  <a:pt x="20332" y="46456"/>
                </a:lnTo>
                <a:lnTo>
                  <a:pt x="59816" y="46456"/>
                </a:lnTo>
                <a:lnTo>
                  <a:pt x="59816" y="40601"/>
                </a:lnTo>
                <a:lnTo>
                  <a:pt x="22440" y="40601"/>
                </a:lnTo>
                <a:lnTo>
                  <a:pt x="24053" y="38722"/>
                </a:lnTo>
                <a:lnTo>
                  <a:pt x="26225" y="36093"/>
                </a:lnTo>
                <a:lnTo>
                  <a:pt x="28828" y="31330"/>
                </a:lnTo>
                <a:close/>
              </a:path>
              <a:path w="65405" h="73025">
                <a:moveTo>
                  <a:pt x="64935" y="25323"/>
                </a:moveTo>
                <a:lnTo>
                  <a:pt x="0" y="25323"/>
                </a:lnTo>
                <a:lnTo>
                  <a:pt x="0" y="31330"/>
                </a:lnTo>
                <a:lnTo>
                  <a:pt x="64935" y="31330"/>
                </a:lnTo>
                <a:lnTo>
                  <a:pt x="64935" y="25323"/>
                </a:lnTo>
                <a:close/>
              </a:path>
              <a:path w="65405" h="73025">
                <a:moveTo>
                  <a:pt x="28333" y="16129"/>
                </a:moveTo>
                <a:lnTo>
                  <a:pt x="27774" y="18453"/>
                </a:lnTo>
                <a:lnTo>
                  <a:pt x="27000" y="21526"/>
                </a:lnTo>
                <a:lnTo>
                  <a:pt x="25311" y="25323"/>
                </a:lnTo>
                <a:lnTo>
                  <a:pt x="31622" y="25323"/>
                </a:lnTo>
                <a:lnTo>
                  <a:pt x="32956" y="21907"/>
                </a:lnTo>
                <a:lnTo>
                  <a:pt x="33591" y="19596"/>
                </a:lnTo>
                <a:lnTo>
                  <a:pt x="34150" y="17208"/>
                </a:lnTo>
                <a:lnTo>
                  <a:pt x="28333" y="16129"/>
                </a:lnTo>
                <a:close/>
              </a:path>
              <a:path w="65405" h="73025">
                <a:moveTo>
                  <a:pt x="21386" y="12725"/>
                </a:moveTo>
                <a:lnTo>
                  <a:pt x="15709" y="12725"/>
                </a:lnTo>
                <a:lnTo>
                  <a:pt x="15709" y="20269"/>
                </a:lnTo>
                <a:lnTo>
                  <a:pt x="21386" y="20269"/>
                </a:lnTo>
                <a:lnTo>
                  <a:pt x="21386" y="12725"/>
                </a:lnTo>
                <a:close/>
              </a:path>
              <a:path w="65405" h="73025">
                <a:moveTo>
                  <a:pt x="49644" y="12725"/>
                </a:moveTo>
                <a:lnTo>
                  <a:pt x="43980" y="12725"/>
                </a:lnTo>
                <a:lnTo>
                  <a:pt x="43980" y="20269"/>
                </a:lnTo>
                <a:lnTo>
                  <a:pt x="49644" y="20269"/>
                </a:lnTo>
                <a:lnTo>
                  <a:pt x="49644" y="12725"/>
                </a:lnTo>
                <a:close/>
              </a:path>
              <a:path w="65405" h="73025">
                <a:moveTo>
                  <a:pt x="64935" y="6769"/>
                </a:moveTo>
                <a:lnTo>
                  <a:pt x="0" y="6769"/>
                </a:lnTo>
                <a:lnTo>
                  <a:pt x="0" y="12725"/>
                </a:lnTo>
                <a:lnTo>
                  <a:pt x="64935" y="12725"/>
                </a:lnTo>
                <a:lnTo>
                  <a:pt x="64935" y="6769"/>
                </a:lnTo>
                <a:close/>
              </a:path>
              <a:path w="65405" h="73025">
                <a:moveTo>
                  <a:pt x="21386" y="0"/>
                </a:moveTo>
                <a:lnTo>
                  <a:pt x="15709" y="0"/>
                </a:lnTo>
                <a:lnTo>
                  <a:pt x="15709" y="6769"/>
                </a:lnTo>
                <a:lnTo>
                  <a:pt x="21386" y="6769"/>
                </a:lnTo>
                <a:lnTo>
                  <a:pt x="21386" y="0"/>
                </a:lnTo>
                <a:close/>
              </a:path>
              <a:path w="65405" h="73025">
                <a:moveTo>
                  <a:pt x="49644" y="0"/>
                </a:moveTo>
                <a:lnTo>
                  <a:pt x="43980" y="0"/>
                </a:lnTo>
                <a:lnTo>
                  <a:pt x="43980" y="6769"/>
                </a:lnTo>
                <a:lnTo>
                  <a:pt x="49644" y="6769"/>
                </a:lnTo>
                <a:lnTo>
                  <a:pt x="496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bk object 97"/>
          <p:cNvSpPr/>
          <p:nvPr/>
        </p:nvSpPr>
        <p:spPr>
          <a:xfrm>
            <a:off x="1974748" y="6230937"/>
            <a:ext cx="62230" cy="73025"/>
          </a:xfrm>
          <a:custGeom>
            <a:avLst/>
            <a:gdLst/>
            <a:ahLst/>
            <a:cxnLst/>
            <a:rect l="l" t="t" r="r" b="b"/>
            <a:pathLst>
              <a:path w="62230" h="73025">
                <a:moveTo>
                  <a:pt x="58204" y="45986"/>
                </a:moveTo>
                <a:lnTo>
                  <a:pt x="3644" y="45986"/>
                </a:lnTo>
                <a:lnTo>
                  <a:pt x="3644" y="72821"/>
                </a:lnTo>
                <a:lnTo>
                  <a:pt x="9537" y="72821"/>
                </a:lnTo>
                <a:lnTo>
                  <a:pt x="9537" y="68351"/>
                </a:lnTo>
                <a:lnTo>
                  <a:pt x="58204" y="68351"/>
                </a:lnTo>
                <a:lnTo>
                  <a:pt x="58204" y="62776"/>
                </a:lnTo>
                <a:lnTo>
                  <a:pt x="9537" y="62776"/>
                </a:lnTo>
                <a:lnTo>
                  <a:pt x="9537" y="51485"/>
                </a:lnTo>
                <a:lnTo>
                  <a:pt x="58204" y="51485"/>
                </a:lnTo>
                <a:lnTo>
                  <a:pt x="58204" y="45986"/>
                </a:lnTo>
                <a:close/>
              </a:path>
              <a:path w="62230" h="73025">
                <a:moveTo>
                  <a:pt x="58204" y="68351"/>
                </a:moveTo>
                <a:lnTo>
                  <a:pt x="52387" y="68351"/>
                </a:lnTo>
                <a:lnTo>
                  <a:pt x="52387" y="72821"/>
                </a:lnTo>
                <a:lnTo>
                  <a:pt x="58204" y="72821"/>
                </a:lnTo>
                <a:lnTo>
                  <a:pt x="58204" y="68351"/>
                </a:lnTo>
                <a:close/>
              </a:path>
              <a:path w="62230" h="73025">
                <a:moveTo>
                  <a:pt x="58204" y="51485"/>
                </a:moveTo>
                <a:lnTo>
                  <a:pt x="52387" y="51485"/>
                </a:lnTo>
                <a:lnTo>
                  <a:pt x="52387" y="62776"/>
                </a:lnTo>
                <a:lnTo>
                  <a:pt x="58204" y="62776"/>
                </a:lnTo>
                <a:lnTo>
                  <a:pt x="58204" y="51485"/>
                </a:lnTo>
                <a:close/>
              </a:path>
              <a:path w="62230" h="73025">
                <a:moveTo>
                  <a:pt x="33312" y="38785"/>
                </a:moveTo>
                <a:lnTo>
                  <a:pt x="27419" y="38785"/>
                </a:lnTo>
                <a:lnTo>
                  <a:pt x="26921" y="41274"/>
                </a:lnTo>
                <a:lnTo>
                  <a:pt x="26162" y="43827"/>
                </a:lnTo>
                <a:lnTo>
                  <a:pt x="25387" y="45986"/>
                </a:lnTo>
                <a:lnTo>
                  <a:pt x="31280" y="45986"/>
                </a:lnTo>
                <a:lnTo>
                  <a:pt x="32410" y="42405"/>
                </a:lnTo>
                <a:lnTo>
                  <a:pt x="32752" y="41224"/>
                </a:lnTo>
                <a:lnTo>
                  <a:pt x="33312" y="38785"/>
                </a:lnTo>
                <a:close/>
              </a:path>
              <a:path w="62230" h="73025">
                <a:moveTo>
                  <a:pt x="51269" y="18846"/>
                </a:moveTo>
                <a:lnTo>
                  <a:pt x="10515" y="18846"/>
                </a:lnTo>
                <a:lnTo>
                  <a:pt x="10515" y="38785"/>
                </a:lnTo>
                <a:lnTo>
                  <a:pt x="51269" y="38785"/>
                </a:lnTo>
                <a:lnTo>
                  <a:pt x="51269" y="33400"/>
                </a:lnTo>
                <a:lnTo>
                  <a:pt x="15925" y="33400"/>
                </a:lnTo>
                <a:lnTo>
                  <a:pt x="15925" y="24129"/>
                </a:lnTo>
                <a:lnTo>
                  <a:pt x="51269" y="24129"/>
                </a:lnTo>
                <a:lnTo>
                  <a:pt x="51269" y="18846"/>
                </a:lnTo>
                <a:close/>
              </a:path>
              <a:path w="62230" h="73025">
                <a:moveTo>
                  <a:pt x="51269" y="24129"/>
                </a:moveTo>
                <a:lnTo>
                  <a:pt x="45948" y="24129"/>
                </a:lnTo>
                <a:lnTo>
                  <a:pt x="45948" y="33400"/>
                </a:lnTo>
                <a:lnTo>
                  <a:pt x="51269" y="33400"/>
                </a:lnTo>
                <a:lnTo>
                  <a:pt x="51269" y="24129"/>
                </a:lnTo>
                <a:close/>
              </a:path>
              <a:path w="62230" h="73025">
                <a:moveTo>
                  <a:pt x="61849" y="6400"/>
                </a:moveTo>
                <a:lnTo>
                  <a:pt x="0" y="6400"/>
                </a:lnTo>
                <a:lnTo>
                  <a:pt x="0" y="23761"/>
                </a:lnTo>
                <a:lnTo>
                  <a:pt x="5905" y="23761"/>
                </a:lnTo>
                <a:lnTo>
                  <a:pt x="5905" y="12268"/>
                </a:lnTo>
                <a:lnTo>
                  <a:pt x="61849" y="12268"/>
                </a:lnTo>
                <a:lnTo>
                  <a:pt x="61849" y="6400"/>
                </a:lnTo>
                <a:close/>
              </a:path>
              <a:path w="62230" h="73025">
                <a:moveTo>
                  <a:pt x="61849" y="12268"/>
                </a:moveTo>
                <a:lnTo>
                  <a:pt x="55968" y="12268"/>
                </a:lnTo>
                <a:lnTo>
                  <a:pt x="55968" y="23761"/>
                </a:lnTo>
                <a:lnTo>
                  <a:pt x="61849" y="23761"/>
                </a:lnTo>
                <a:lnTo>
                  <a:pt x="61849" y="12268"/>
                </a:lnTo>
                <a:close/>
              </a:path>
              <a:path w="62230" h="73025">
                <a:moveTo>
                  <a:pt x="33731" y="0"/>
                </a:moveTo>
                <a:lnTo>
                  <a:pt x="27851" y="0"/>
                </a:lnTo>
                <a:lnTo>
                  <a:pt x="27851" y="6400"/>
                </a:lnTo>
                <a:lnTo>
                  <a:pt x="33731" y="6400"/>
                </a:lnTo>
                <a:lnTo>
                  <a:pt x="3373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bk object 98"/>
          <p:cNvSpPr/>
          <p:nvPr/>
        </p:nvSpPr>
        <p:spPr>
          <a:xfrm>
            <a:off x="2049487" y="6235700"/>
            <a:ext cx="0" cy="61594"/>
          </a:xfrm>
          <a:custGeom>
            <a:avLst/>
            <a:gdLst/>
            <a:ahLst/>
            <a:cxnLst/>
            <a:rect l="l" t="t" r="r" b="b"/>
            <a:pathLst>
              <a:path h="61595">
                <a:moveTo>
                  <a:pt x="0" y="0"/>
                </a:moveTo>
                <a:lnTo>
                  <a:pt x="0" y="61391"/>
                </a:lnTo>
              </a:path>
            </a:pathLst>
          </a:custGeom>
          <a:ln w="807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bk object 99"/>
          <p:cNvSpPr/>
          <p:nvPr/>
        </p:nvSpPr>
        <p:spPr>
          <a:xfrm>
            <a:off x="2063616" y="6236122"/>
            <a:ext cx="44450" cy="60960"/>
          </a:xfrm>
          <a:custGeom>
            <a:avLst/>
            <a:gdLst/>
            <a:ahLst/>
            <a:cxnLst/>
            <a:rect l="l" t="t" r="r" b="b"/>
            <a:pathLst>
              <a:path w="44450" h="60960">
                <a:moveTo>
                  <a:pt x="13684" y="0"/>
                </a:moveTo>
                <a:lnTo>
                  <a:pt x="4469" y="6994"/>
                </a:lnTo>
                <a:lnTo>
                  <a:pt x="653" y="19926"/>
                </a:lnTo>
                <a:lnTo>
                  <a:pt x="0" y="38173"/>
                </a:lnTo>
                <a:lnTo>
                  <a:pt x="3104" y="51052"/>
                </a:lnTo>
                <a:lnTo>
                  <a:pt x="12202" y="58703"/>
                </a:lnTo>
                <a:lnTo>
                  <a:pt x="30213" y="60913"/>
                </a:lnTo>
                <a:lnTo>
                  <a:pt x="40926" y="53789"/>
                </a:lnTo>
                <a:lnTo>
                  <a:pt x="41187" y="52560"/>
                </a:lnTo>
                <a:lnTo>
                  <a:pt x="12821" y="52560"/>
                </a:lnTo>
                <a:lnTo>
                  <a:pt x="7491" y="42431"/>
                </a:lnTo>
                <a:lnTo>
                  <a:pt x="6702" y="23546"/>
                </a:lnTo>
                <a:lnTo>
                  <a:pt x="10376" y="9884"/>
                </a:lnTo>
                <a:lnTo>
                  <a:pt x="22298" y="5625"/>
                </a:lnTo>
                <a:lnTo>
                  <a:pt x="36965" y="5625"/>
                </a:lnTo>
                <a:lnTo>
                  <a:pt x="33989" y="2714"/>
                </a:lnTo>
                <a:lnTo>
                  <a:pt x="13684" y="0"/>
                </a:lnTo>
                <a:close/>
              </a:path>
              <a:path w="44450" h="60960">
                <a:moveTo>
                  <a:pt x="44028" y="39217"/>
                </a:moveTo>
                <a:lnTo>
                  <a:pt x="36892" y="44010"/>
                </a:lnTo>
                <a:lnTo>
                  <a:pt x="31252" y="51826"/>
                </a:lnTo>
                <a:lnTo>
                  <a:pt x="12821" y="52560"/>
                </a:lnTo>
                <a:lnTo>
                  <a:pt x="41187" y="52560"/>
                </a:lnTo>
                <a:lnTo>
                  <a:pt x="44028" y="39217"/>
                </a:lnTo>
                <a:close/>
              </a:path>
              <a:path w="44450" h="60960">
                <a:moveTo>
                  <a:pt x="36965" y="5625"/>
                </a:moveTo>
                <a:lnTo>
                  <a:pt x="32814" y="5625"/>
                </a:lnTo>
                <a:lnTo>
                  <a:pt x="36846" y="9884"/>
                </a:lnTo>
                <a:lnTo>
                  <a:pt x="36890" y="10727"/>
                </a:lnTo>
                <a:lnTo>
                  <a:pt x="37030" y="19913"/>
                </a:lnTo>
                <a:lnTo>
                  <a:pt x="42180" y="10727"/>
                </a:lnTo>
                <a:lnTo>
                  <a:pt x="36965" y="562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bk object 100"/>
          <p:cNvSpPr/>
          <p:nvPr/>
        </p:nvSpPr>
        <p:spPr>
          <a:xfrm>
            <a:off x="2113822" y="6231178"/>
            <a:ext cx="66040" cy="72390"/>
          </a:xfrm>
          <a:custGeom>
            <a:avLst/>
            <a:gdLst/>
            <a:ahLst/>
            <a:cxnLst/>
            <a:rect l="l" t="t" r="r" b="b"/>
            <a:pathLst>
              <a:path w="66039" h="72389">
                <a:moveTo>
                  <a:pt x="58304" y="35293"/>
                </a:moveTo>
                <a:lnTo>
                  <a:pt x="26428" y="35293"/>
                </a:lnTo>
                <a:lnTo>
                  <a:pt x="52304" y="35648"/>
                </a:lnTo>
                <a:lnTo>
                  <a:pt x="51589" y="48138"/>
                </a:lnTo>
                <a:lnTo>
                  <a:pt x="49504" y="62014"/>
                </a:lnTo>
                <a:lnTo>
                  <a:pt x="47955" y="65760"/>
                </a:lnTo>
                <a:lnTo>
                  <a:pt x="30584" y="65760"/>
                </a:lnTo>
                <a:lnTo>
                  <a:pt x="31610" y="72313"/>
                </a:lnTo>
                <a:lnTo>
                  <a:pt x="48183" y="72313"/>
                </a:lnTo>
                <a:lnTo>
                  <a:pt x="53301" y="71881"/>
                </a:lnTo>
                <a:lnTo>
                  <a:pt x="54547" y="65760"/>
                </a:lnTo>
                <a:lnTo>
                  <a:pt x="47955" y="65760"/>
                </a:lnTo>
                <a:lnTo>
                  <a:pt x="54568" y="65658"/>
                </a:lnTo>
                <a:lnTo>
                  <a:pt x="56914" y="54127"/>
                </a:lnTo>
                <a:lnTo>
                  <a:pt x="58101" y="40146"/>
                </a:lnTo>
                <a:lnTo>
                  <a:pt x="58304" y="35293"/>
                </a:lnTo>
                <a:close/>
              </a:path>
              <a:path w="66039" h="72389">
                <a:moveTo>
                  <a:pt x="65912" y="10871"/>
                </a:moveTo>
                <a:lnTo>
                  <a:pt x="838" y="10871"/>
                </a:lnTo>
                <a:lnTo>
                  <a:pt x="838" y="17119"/>
                </a:lnTo>
                <a:lnTo>
                  <a:pt x="21538" y="21398"/>
                </a:lnTo>
                <a:lnTo>
                  <a:pt x="20287" y="36522"/>
                </a:lnTo>
                <a:lnTo>
                  <a:pt x="16792" y="48530"/>
                </a:lnTo>
                <a:lnTo>
                  <a:pt x="10285" y="58254"/>
                </a:lnTo>
                <a:lnTo>
                  <a:pt x="0" y="66522"/>
                </a:lnTo>
                <a:lnTo>
                  <a:pt x="10250" y="67563"/>
                </a:lnTo>
                <a:lnTo>
                  <a:pt x="20119" y="55932"/>
                </a:lnTo>
                <a:lnTo>
                  <a:pt x="24723" y="44887"/>
                </a:lnTo>
                <a:lnTo>
                  <a:pt x="26428" y="35293"/>
                </a:lnTo>
                <a:lnTo>
                  <a:pt x="58304" y="35293"/>
                </a:lnTo>
                <a:lnTo>
                  <a:pt x="58559" y="29197"/>
                </a:lnTo>
                <a:lnTo>
                  <a:pt x="27076" y="29197"/>
                </a:lnTo>
                <a:lnTo>
                  <a:pt x="27495" y="24587"/>
                </a:lnTo>
                <a:lnTo>
                  <a:pt x="27622" y="17119"/>
                </a:lnTo>
                <a:lnTo>
                  <a:pt x="65912" y="17119"/>
                </a:lnTo>
                <a:lnTo>
                  <a:pt x="65912" y="10871"/>
                </a:lnTo>
                <a:close/>
              </a:path>
              <a:path w="66039" h="72389">
                <a:moveTo>
                  <a:pt x="36385" y="0"/>
                </a:moveTo>
                <a:lnTo>
                  <a:pt x="30213" y="0"/>
                </a:lnTo>
                <a:lnTo>
                  <a:pt x="30213" y="10871"/>
                </a:lnTo>
                <a:lnTo>
                  <a:pt x="36385" y="10871"/>
                </a:lnTo>
                <a:lnTo>
                  <a:pt x="3638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bk object 101"/>
          <p:cNvSpPr/>
          <p:nvPr/>
        </p:nvSpPr>
        <p:spPr>
          <a:xfrm>
            <a:off x="2184590" y="6234277"/>
            <a:ext cx="66040" cy="69215"/>
          </a:xfrm>
          <a:custGeom>
            <a:avLst/>
            <a:gdLst/>
            <a:ahLst/>
            <a:cxnLst/>
            <a:rect l="l" t="t" r="r" b="b"/>
            <a:pathLst>
              <a:path w="66039" h="69214">
                <a:moveTo>
                  <a:pt x="62280" y="15189"/>
                </a:moveTo>
                <a:lnTo>
                  <a:pt x="3441" y="15189"/>
                </a:lnTo>
                <a:lnTo>
                  <a:pt x="3441" y="69202"/>
                </a:lnTo>
                <a:lnTo>
                  <a:pt x="9055" y="69202"/>
                </a:lnTo>
                <a:lnTo>
                  <a:pt x="9055" y="65912"/>
                </a:lnTo>
                <a:lnTo>
                  <a:pt x="62280" y="65912"/>
                </a:lnTo>
                <a:lnTo>
                  <a:pt x="62280" y="60299"/>
                </a:lnTo>
                <a:lnTo>
                  <a:pt x="9055" y="60299"/>
                </a:lnTo>
                <a:lnTo>
                  <a:pt x="9055" y="20739"/>
                </a:lnTo>
                <a:lnTo>
                  <a:pt x="62280" y="20739"/>
                </a:lnTo>
                <a:lnTo>
                  <a:pt x="62280" y="15189"/>
                </a:lnTo>
                <a:close/>
              </a:path>
              <a:path w="66039" h="69214">
                <a:moveTo>
                  <a:pt x="62280" y="65912"/>
                </a:moveTo>
                <a:lnTo>
                  <a:pt x="56667" y="65912"/>
                </a:lnTo>
                <a:lnTo>
                  <a:pt x="56667" y="69202"/>
                </a:lnTo>
                <a:lnTo>
                  <a:pt x="62280" y="69202"/>
                </a:lnTo>
                <a:lnTo>
                  <a:pt x="62280" y="65912"/>
                </a:lnTo>
                <a:close/>
              </a:path>
              <a:path w="66039" h="69214">
                <a:moveTo>
                  <a:pt x="24193" y="20739"/>
                </a:moveTo>
                <a:lnTo>
                  <a:pt x="18821" y="20739"/>
                </a:lnTo>
                <a:lnTo>
                  <a:pt x="18821" y="60299"/>
                </a:lnTo>
                <a:lnTo>
                  <a:pt x="24193" y="60299"/>
                </a:lnTo>
                <a:lnTo>
                  <a:pt x="24193" y="50177"/>
                </a:lnTo>
                <a:lnTo>
                  <a:pt x="46926" y="50177"/>
                </a:lnTo>
                <a:lnTo>
                  <a:pt x="46926" y="44729"/>
                </a:lnTo>
                <a:lnTo>
                  <a:pt x="24193" y="44729"/>
                </a:lnTo>
                <a:lnTo>
                  <a:pt x="24193" y="35306"/>
                </a:lnTo>
                <a:lnTo>
                  <a:pt x="46926" y="35306"/>
                </a:lnTo>
                <a:lnTo>
                  <a:pt x="46926" y="30010"/>
                </a:lnTo>
                <a:lnTo>
                  <a:pt x="24193" y="30010"/>
                </a:lnTo>
                <a:lnTo>
                  <a:pt x="24193" y="20739"/>
                </a:lnTo>
                <a:close/>
              </a:path>
              <a:path w="66039" h="69214">
                <a:moveTo>
                  <a:pt x="46926" y="50177"/>
                </a:moveTo>
                <a:lnTo>
                  <a:pt x="41376" y="50177"/>
                </a:lnTo>
                <a:lnTo>
                  <a:pt x="41376" y="60299"/>
                </a:lnTo>
                <a:lnTo>
                  <a:pt x="46926" y="60299"/>
                </a:lnTo>
                <a:lnTo>
                  <a:pt x="46926" y="50177"/>
                </a:lnTo>
                <a:close/>
              </a:path>
              <a:path w="66039" h="69214">
                <a:moveTo>
                  <a:pt x="62280" y="20739"/>
                </a:moveTo>
                <a:lnTo>
                  <a:pt x="56667" y="20739"/>
                </a:lnTo>
                <a:lnTo>
                  <a:pt x="56667" y="60299"/>
                </a:lnTo>
                <a:lnTo>
                  <a:pt x="62280" y="60299"/>
                </a:lnTo>
                <a:lnTo>
                  <a:pt x="62280" y="20739"/>
                </a:lnTo>
                <a:close/>
              </a:path>
              <a:path w="66039" h="69214">
                <a:moveTo>
                  <a:pt x="46926" y="35306"/>
                </a:moveTo>
                <a:lnTo>
                  <a:pt x="41376" y="35306"/>
                </a:lnTo>
                <a:lnTo>
                  <a:pt x="41376" y="44729"/>
                </a:lnTo>
                <a:lnTo>
                  <a:pt x="46926" y="44729"/>
                </a:lnTo>
                <a:lnTo>
                  <a:pt x="46926" y="35306"/>
                </a:lnTo>
                <a:close/>
              </a:path>
              <a:path w="66039" h="69214">
                <a:moveTo>
                  <a:pt x="46926" y="20739"/>
                </a:moveTo>
                <a:lnTo>
                  <a:pt x="41376" y="20739"/>
                </a:lnTo>
                <a:lnTo>
                  <a:pt x="41376" y="30010"/>
                </a:lnTo>
                <a:lnTo>
                  <a:pt x="46926" y="30010"/>
                </a:lnTo>
                <a:lnTo>
                  <a:pt x="46926" y="20739"/>
                </a:lnTo>
                <a:close/>
              </a:path>
              <a:path w="66039" h="69214">
                <a:moveTo>
                  <a:pt x="35699" y="5778"/>
                </a:moveTo>
                <a:lnTo>
                  <a:pt x="29730" y="5778"/>
                </a:lnTo>
                <a:lnTo>
                  <a:pt x="28549" y="11861"/>
                </a:lnTo>
                <a:lnTo>
                  <a:pt x="27292" y="15189"/>
                </a:lnTo>
                <a:lnTo>
                  <a:pt x="33172" y="15189"/>
                </a:lnTo>
                <a:lnTo>
                  <a:pt x="34086" y="12382"/>
                </a:lnTo>
                <a:lnTo>
                  <a:pt x="35293" y="7772"/>
                </a:lnTo>
                <a:lnTo>
                  <a:pt x="35699" y="5778"/>
                </a:lnTo>
                <a:close/>
              </a:path>
              <a:path w="66039" h="69214">
                <a:moveTo>
                  <a:pt x="65659" y="0"/>
                </a:moveTo>
                <a:lnTo>
                  <a:pt x="0" y="0"/>
                </a:lnTo>
                <a:lnTo>
                  <a:pt x="0" y="5778"/>
                </a:lnTo>
                <a:lnTo>
                  <a:pt x="65659" y="5778"/>
                </a:lnTo>
                <a:lnTo>
                  <a:pt x="656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bk object 102"/>
          <p:cNvSpPr/>
          <p:nvPr/>
        </p:nvSpPr>
        <p:spPr>
          <a:xfrm>
            <a:off x="1355225" y="3857396"/>
            <a:ext cx="66675" cy="73025"/>
          </a:xfrm>
          <a:custGeom>
            <a:avLst/>
            <a:gdLst/>
            <a:ahLst/>
            <a:cxnLst/>
            <a:rect l="l" t="t" r="r" b="b"/>
            <a:pathLst>
              <a:path w="66675" h="73025">
                <a:moveTo>
                  <a:pt x="18823" y="39916"/>
                </a:moveTo>
                <a:lnTo>
                  <a:pt x="13817" y="39916"/>
                </a:lnTo>
                <a:lnTo>
                  <a:pt x="13898" y="52235"/>
                </a:lnTo>
                <a:lnTo>
                  <a:pt x="13599" y="56972"/>
                </a:lnTo>
                <a:lnTo>
                  <a:pt x="11648" y="63474"/>
                </a:lnTo>
                <a:lnTo>
                  <a:pt x="10795" y="66179"/>
                </a:lnTo>
                <a:lnTo>
                  <a:pt x="990" y="66179"/>
                </a:lnTo>
                <a:lnTo>
                  <a:pt x="2108" y="72555"/>
                </a:lnTo>
                <a:lnTo>
                  <a:pt x="12915" y="72555"/>
                </a:lnTo>
                <a:lnTo>
                  <a:pt x="15011" y="70104"/>
                </a:lnTo>
                <a:lnTo>
                  <a:pt x="17538" y="64541"/>
                </a:lnTo>
                <a:lnTo>
                  <a:pt x="19151" y="56972"/>
                </a:lnTo>
                <a:lnTo>
                  <a:pt x="19081" y="45199"/>
                </a:lnTo>
                <a:lnTo>
                  <a:pt x="18823" y="39916"/>
                </a:lnTo>
                <a:close/>
              </a:path>
              <a:path w="66675" h="73025">
                <a:moveTo>
                  <a:pt x="35991" y="56286"/>
                </a:moveTo>
                <a:lnTo>
                  <a:pt x="30734" y="56286"/>
                </a:lnTo>
                <a:lnTo>
                  <a:pt x="30734" y="65163"/>
                </a:lnTo>
                <a:lnTo>
                  <a:pt x="24968" y="65786"/>
                </a:lnTo>
                <a:lnTo>
                  <a:pt x="21742" y="66052"/>
                </a:lnTo>
                <a:lnTo>
                  <a:pt x="22593" y="72034"/>
                </a:lnTo>
                <a:lnTo>
                  <a:pt x="34885" y="70527"/>
                </a:lnTo>
                <a:lnTo>
                  <a:pt x="47701" y="68169"/>
                </a:lnTo>
                <a:lnTo>
                  <a:pt x="48290" y="64465"/>
                </a:lnTo>
                <a:lnTo>
                  <a:pt x="35991" y="64465"/>
                </a:lnTo>
                <a:lnTo>
                  <a:pt x="35991" y="56286"/>
                </a:lnTo>
                <a:close/>
              </a:path>
              <a:path w="66675" h="73025">
                <a:moveTo>
                  <a:pt x="47462" y="45313"/>
                </a:moveTo>
                <a:lnTo>
                  <a:pt x="42087" y="45313"/>
                </a:lnTo>
                <a:lnTo>
                  <a:pt x="49150" y="59359"/>
                </a:lnTo>
                <a:lnTo>
                  <a:pt x="57583" y="68327"/>
                </a:lnTo>
                <a:lnTo>
                  <a:pt x="66421" y="67017"/>
                </a:lnTo>
                <a:lnTo>
                  <a:pt x="63969" y="65557"/>
                </a:lnTo>
                <a:lnTo>
                  <a:pt x="59969" y="63220"/>
                </a:lnTo>
                <a:lnTo>
                  <a:pt x="55410" y="58394"/>
                </a:lnTo>
                <a:lnTo>
                  <a:pt x="59067" y="55740"/>
                </a:lnTo>
                <a:lnTo>
                  <a:pt x="61054" y="54025"/>
                </a:lnTo>
                <a:lnTo>
                  <a:pt x="52057" y="54025"/>
                </a:lnTo>
                <a:lnTo>
                  <a:pt x="49237" y="49987"/>
                </a:lnTo>
                <a:lnTo>
                  <a:pt x="48120" y="47180"/>
                </a:lnTo>
                <a:lnTo>
                  <a:pt x="47462" y="45313"/>
                </a:lnTo>
                <a:close/>
              </a:path>
              <a:path w="66675" h="73025">
                <a:moveTo>
                  <a:pt x="48691" y="61937"/>
                </a:moveTo>
                <a:lnTo>
                  <a:pt x="46431" y="62509"/>
                </a:lnTo>
                <a:lnTo>
                  <a:pt x="42938" y="63474"/>
                </a:lnTo>
                <a:lnTo>
                  <a:pt x="35991" y="64465"/>
                </a:lnTo>
                <a:lnTo>
                  <a:pt x="48290" y="64465"/>
                </a:lnTo>
                <a:lnTo>
                  <a:pt x="48691" y="61937"/>
                </a:lnTo>
                <a:close/>
              </a:path>
              <a:path w="66675" h="73025">
                <a:moveTo>
                  <a:pt x="47421" y="45199"/>
                </a:moveTo>
                <a:lnTo>
                  <a:pt x="35636" y="45199"/>
                </a:lnTo>
                <a:lnTo>
                  <a:pt x="32194" y="49288"/>
                </a:lnTo>
                <a:lnTo>
                  <a:pt x="25958" y="53136"/>
                </a:lnTo>
                <a:lnTo>
                  <a:pt x="19291" y="55333"/>
                </a:lnTo>
                <a:lnTo>
                  <a:pt x="21894" y="60871"/>
                </a:lnTo>
                <a:lnTo>
                  <a:pt x="24130" y="60032"/>
                </a:lnTo>
                <a:lnTo>
                  <a:pt x="26720" y="58991"/>
                </a:lnTo>
                <a:lnTo>
                  <a:pt x="30734" y="56286"/>
                </a:lnTo>
                <a:lnTo>
                  <a:pt x="35991" y="56286"/>
                </a:lnTo>
                <a:lnTo>
                  <a:pt x="35991" y="52235"/>
                </a:lnTo>
                <a:lnTo>
                  <a:pt x="39776" y="48895"/>
                </a:lnTo>
                <a:lnTo>
                  <a:pt x="42087" y="45313"/>
                </a:lnTo>
                <a:lnTo>
                  <a:pt x="47462" y="45313"/>
                </a:lnTo>
                <a:close/>
              </a:path>
              <a:path w="66675" h="73025">
                <a:moveTo>
                  <a:pt x="61087" y="45313"/>
                </a:moveTo>
                <a:lnTo>
                  <a:pt x="57518" y="49911"/>
                </a:lnTo>
                <a:lnTo>
                  <a:pt x="52057" y="54025"/>
                </a:lnTo>
                <a:lnTo>
                  <a:pt x="61054" y="54025"/>
                </a:lnTo>
                <a:lnTo>
                  <a:pt x="62496" y="52781"/>
                </a:lnTo>
                <a:lnTo>
                  <a:pt x="65379" y="49187"/>
                </a:lnTo>
                <a:lnTo>
                  <a:pt x="61087" y="45313"/>
                </a:lnTo>
                <a:close/>
              </a:path>
              <a:path w="66675" h="73025">
                <a:moveTo>
                  <a:pt x="16493" y="20662"/>
                </a:moveTo>
                <a:lnTo>
                  <a:pt x="10464" y="20662"/>
                </a:lnTo>
                <a:lnTo>
                  <a:pt x="10993" y="22326"/>
                </a:lnTo>
                <a:lnTo>
                  <a:pt x="12141" y="26149"/>
                </a:lnTo>
                <a:lnTo>
                  <a:pt x="12992" y="32143"/>
                </a:lnTo>
                <a:lnTo>
                  <a:pt x="8636" y="38747"/>
                </a:lnTo>
                <a:lnTo>
                  <a:pt x="6045" y="41948"/>
                </a:lnTo>
                <a:lnTo>
                  <a:pt x="0" y="46786"/>
                </a:lnTo>
                <a:lnTo>
                  <a:pt x="2819" y="52832"/>
                </a:lnTo>
                <a:lnTo>
                  <a:pt x="4954" y="51053"/>
                </a:lnTo>
                <a:lnTo>
                  <a:pt x="8420" y="48069"/>
                </a:lnTo>
                <a:lnTo>
                  <a:pt x="13817" y="39916"/>
                </a:lnTo>
                <a:lnTo>
                  <a:pt x="18823" y="39916"/>
                </a:lnTo>
                <a:lnTo>
                  <a:pt x="18525" y="33810"/>
                </a:lnTo>
                <a:lnTo>
                  <a:pt x="16332" y="21274"/>
                </a:lnTo>
                <a:lnTo>
                  <a:pt x="16493" y="20662"/>
                </a:lnTo>
                <a:close/>
              </a:path>
              <a:path w="66675" h="73025">
                <a:moveTo>
                  <a:pt x="62280" y="26835"/>
                </a:moveTo>
                <a:lnTo>
                  <a:pt x="24269" y="26835"/>
                </a:lnTo>
                <a:lnTo>
                  <a:pt x="24269" y="45199"/>
                </a:lnTo>
                <a:lnTo>
                  <a:pt x="62280" y="45199"/>
                </a:lnTo>
                <a:lnTo>
                  <a:pt x="62280" y="40093"/>
                </a:lnTo>
                <a:lnTo>
                  <a:pt x="29400" y="40093"/>
                </a:lnTo>
                <a:lnTo>
                  <a:pt x="29400" y="31978"/>
                </a:lnTo>
                <a:lnTo>
                  <a:pt x="62280" y="31978"/>
                </a:lnTo>
                <a:lnTo>
                  <a:pt x="62280" y="26835"/>
                </a:lnTo>
                <a:close/>
              </a:path>
              <a:path w="66675" h="73025">
                <a:moveTo>
                  <a:pt x="62280" y="31978"/>
                </a:moveTo>
                <a:lnTo>
                  <a:pt x="57099" y="31978"/>
                </a:lnTo>
                <a:lnTo>
                  <a:pt x="57099" y="40093"/>
                </a:lnTo>
                <a:lnTo>
                  <a:pt x="62280" y="40093"/>
                </a:lnTo>
                <a:lnTo>
                  <a:pt x="62280" y="31978"/>
                </a:lnTo>
                <a:close/>
              </a:path>
              <a:path w="66675" h="73025">
                <a:moveTo>
                  <a:pt x="5194" y="0"/>
                </a:moveTo>
                <a:lnTo>
                  <a:pt x="1130" y="4089"/>
                </a:lnTo>
                <a:lnTo>
                  <a:pt x="2895" y="5930"/>
                </a:lnTo>
                <a:lnTo>
                  <a:pt x="5753" y="8801"/>
                </a:lnTo>
                <a:lnTo>
                  <a:pt x="8280" y="14579"/>
                </a:lnTo>
                <a:lnTo>
                  <a:pt x="4787" y="18796"/>
                </a:lnTo>
                <a:lnTo>
                  <a:pt x="2044" y="20662"/>
                </a:lnTo>
                <a:lnTo>
                  <a:pt x="0" y="21996"/>
                </a:lnTo>
                <a:lnTo>
                  <a:pt x="3378" y="27139"/>
                </a:lnTo>
                <a:lnTo>
                  <a:pt x="7239" y="24409"/>
                </a:lnTo>
                <a:lnTo>
                  <a:pt x="10464" y="20662"/>
                </a:lnTo>
                <a:lnTo>
                  <a:pt x="16493" y="20662"/>
                </a:lnTo>
                <a:lnTo>
                  <a:pt x="19442" y="9474"/>
                </a:lnTo>
                <a:lnTo>
                  <a:pt x="12065" y="9474"/>
                </a:lnTo>
                <a:lnTo>
                  <a:pt x="9194" y="4000"/>
                </a:lnTo>
                <a:lnTo>
                  <a:pt x="7162" y="2006"/>
                </a:lnTo>
                <a:lnTo>
                  <a:pt x="5194" y="0"/>
                </a:lnTo>
                <a:close/>
              </a:path>
              <a:path w="66675" h="73025">
                <a:moveTo>
                  <a:pt x="66078" y="17043"/>
                </a:moveTo>
                <a:lnTo>
                  <a:pt x="20624" y="17043"/>
                </a:lnTo>
                <a:lnTo>
                  <a:pt x="20624" y="22326"/>
                </a:lnTo>
                <a:lnTo>
                  <a:pt x="66078" y="22326"/>
                </a:lnTo>
                <a:lnTo>
                  <a:pt x="66078" y="17043"/>
                </a:lnTo>
                <a:close/>
              </a:path>
              <a:path w="66675" h="73025">
                <a:moveTo>
                  <a:pt x="46088" y="10769"/>
                </a:moveTo>
                <a:lnTo>
                  <a:pt x="40335" y="10769"/>
                </a:lnTo>
                <a:lnTo>
                  <a:pt x="40335" y="17043"/>
                </a:lnTo>
                <a:lnTo>
                  <a:pt x="46088" y="17043"/>
                </a:lnTo>
                <a:lnTo>
                  <a:pt x="46088" y="10769"/>
                </a:lnTo>
                <a:close/>
              </a:path>
              <a:path w="66675" h="73025">
                <a:moveTo>
                  <a:pt x="63334" y="5486"/>
                </a:moveTo>
                <a:lnTo>
                  <a:pt x="23520" y="5486"/>
                </a:lnTo>
                <a:lnTo>
                  <a:pt x="23520" y="10769"/>
                </a:lnTo>
                <a:lnTo>
                  <a:pt x="63334" y="10769"/>
                </a:lnTo>
                <a:lnTo>
                  <a:pt x="63334" y="5486"/>
                </a:lnTo>
                <a:close/>
              </a:path>
              <a:path w="66675" h="73025">
                <a:moveTo>
                  <a:pt x="16421" y="101"/>
                </a:moveTo>
                <a:lnTo>
                  <a:pt x="15786" y="2006"/>
                </a:lnTo>
                <a:lnTo>
                  <a:pt x="14947" y="4940"/>
                </a:lnTo>
                <a:lnTo>
                  <a:pt x="12065" y="9474"/>
                </a:lnTo>
                <a:lnTo>
                  <a:pt x="19442" y="9474"/>
                </a:lnTo>
                <a:lnTo>
                  <a:pt x="21056" y="3670"/>
                </a:lnTo>
                <a:lnTo>
                  <a:pt x="21678" y="1638"/>
                </a:lnTo>
                <a:lnTo>
                  <a:pt x="16421" y="101"/>
                </a:lnTo>
                <a:close/>
              </a:path>
              <a:path w="66675" h="73025">
                <a:moveTo>
                  <a:pt x="46088" y="0"/>
                </a:moveTo>
                <a:lnTo>
                  <a:pt x="40335" y="0"/>
                </a:lnTo>
                <a:lnTo>
                  <a:pt x="40335" y="5486"/>
                </a:lnTo>
                <a:lnTo>
                  <a:pt x="46088" y="5486"/>
                </a:lnTo>
                <a:lnTo>
                  <a:pt x="4608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bk object 103"/>
          <p:cNvSpPr/>
          <p:nvPr/>
        </p:nvSpPr>
        <p:spPr>
          <a:xfrm>
            <a:off x="1429461" y="3861244"/>
            <a:ext cx="59055" cy="68580"/>
          </a:xfrm>
          <a:custGeom>
            <a:avLst/>
            <a:gdLst/>
            <a:ahLst/>
            <a:cxnLst/>
            <a:rect l="l" t="t" r="r" b="b"/>
            <a:pathLst>
              <a:path w="59055" h="68579">
                <a:moveTo>
                  <a:pt x="58902" y="0"/>
                </a:moveTo>
                <a:lnTo>
                  <a:pt x="0" y="0"/>
                </a:lnTo>
                <a:lnTo>
                  <a:pt x="0" y="68033"/>
                </a:lnTo>
                <a:lnTo>
                  <a:pt x="5740" y="68033"/>
                </a:lnTo>
                <a:lnTo>
                  <a:pt x="5740" y="64046"/>
                </a:lnTo>
                <a:lnTo>
                  <a:pt x="58902" y="64046"/>
                </a:lnTo>
                <a:lnTo>
                  <a:pt x="58902" y="58038"/>
                </a:lnTo>
                <a:lnTo>
                  <a:pt x="5740" y="58038"/>
                </a:lnTo>
                <a:lnTo>
                  <a:pt x="5740" y="34201"/>
                </a:lnTo>
                <a:lnTo>
                  <a:pt x="58902" y="34201"/>
                </a:lnTo>
                <a:lnTo>
                  <a:pt x="58902" y="28295"/>
                </a:lnTo>
                <a:lnTo>
                  <a:pt x="5740" y="28295"/>
                </a:lnTo>
                <a:lnTo>
                  <a:pt x="5740" y="5969"/>
                </a:lnTo>
                <a:lnTo>
                  <a:pt x="58902" y="5969"/>
                </a:lnTo>
                <a:lnTo>
                  <a:pt x="58902" y="0"/>
                </a:lnTo>
                <a:close/>
              </a:path>
              <a:path w="59055" h="68579">
                <a:moveTo>
                  <a:pt x="58902" y="64046"/>
                </a:moveTo>
                <a:lnTo>
                  <a:pt x="53149" y="64046"/>
                </a:lnTo>
                <a:lnTo>
                  <a:pt x="53149" y="68033"/>
                </a:lnTo>
                <a:lnTo>
                  <a:pt x="58902" y="68033"/>
                </a:lnTo>
                <a:lnTo>
                  <a:pt x="58902" y="64046"/>
                </a:lnTo>
                <a:close/>
              </a:path>
              <a:path w="59055" h="68579">
                <a:moveTo>
                  <a:pt x="32181" y="34201"/>
                </a:moveTo>
                <a:lnTo>
                  <a:pt x="26581" y="34201"/>
                </a:lnTo>
                <a:lnTo>
                  <a:pt x="26581" y="58038"/>
                </a:lnTo>
                <a:lnTo>
                  <a:pt x="32181" y="58038"/>
                </a:lnTo>
                <a:lnTo>
                  <a:pt x="32181" y="34201"/>
                </a:lnTo>
                <a:close/>
              </a:path>
              <a:path w="59055" h="68579">
                <a:moveTo>
                  <a:pt x="58902" y="34201"/>
                </a:moveTo>
                <a:lnTo>
                  <a:pt x="53149" y="34201"/>
                </a:lnTo>
                <a:lnTo>
                  <a:pt x="53149" y="58038"/>
                </a:lnTo>
                <a:lnTo>
                  <a:pt x="58902" y="58038"/>
                </a:lnTo>
                <a:lnTo>
                  <a:pt x="58902" y="34201"/>
                </a:lnTo>
                <a:close/>
              </a:path>
              <a:path w="59055" h="68579">
                <a:moveTo>
                  <a:pt x="32181" y="5969"/>
                </a:moveTo>
                <a:lnTo>
                  <a:pt x="26581" y="5969"/>
                </a:lnTo>
                <a:lnTo>
                  <a:pt x="26581" y="28295"/>
                </a:lnTo>
                <a:lnTo>
                  <a:pt x="32181" y="28295"/>
                </a:lnTo>
                <a:lnTo>
                  <a:pt x="32181" y="5969"/>
                </a:lnTo>
                <a:close/>
              </a:path>
              <a:path w="59055" h="68579">
                <a:moveTo>
                  <a:pt x="58902" y="5969"/>
                </a:moveTo>
                <a:lnTo>
                  <a:pt x="53149" y="5969"/>
                </a:lnTo>
                <a:lnTo>
                  <a:pt x="53149" y="28295"/>
                </a:lnTo>
                <a:lnTo>
                  <a:pt x="58902" y="28295"/>
                </a:lnTo>
                <a:lnTo>
                  <a:pt x="58902" y="59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bk object 104"/>
          <p:cNvSpPr/>
          <p:nvPr/>
        </p:nvSpPr>
        <p:spPr>
          <a:xfrm>
            <a:off x="1498072" y="3857490"/>
            <a:ext cx="63500" cy="73025"/>
          </a:xfrm>
          <a:custGeom>
            <a:avLst/>
            <a:gdLst/>
            <a:ahLst/>
            <a:cxnLst/>
            <a:rect l="l" t="t" r="r" b="b"/>
            <a:pathLst>
              <a:path w="63500" h="73025">
                <a:moveTo>
                  <a:pt x="43472" y="41706"/>
                </a:moveTo>
                <a:lnTo>
                  <a:pt x="37706" y="41706"/>
                </a:lnTo>
                <a:lnTo>
                  <a:pt x="37706" y="72605"/>
                </a:lnTo>
                <a:lnTo>
                  <a:pt x="43472" y="72605"/>
                </a:lnTo>
                <a:lnTo>
                  <a:pt x="43472" y="51206"/>
                </a:lnTo>
                <a:lnTo>
                  <a:pt x="55011" y="51206"/>
                </a:lnTo>
                <a:lnTo>
                  <a:pt x="51752" y="48526"/>
                </a:lnTo>
                <a:lnTo>
                  <a:pt x="43472" y="45097"/>
                </a:lnTo>
                <a:lnTo>
                  <a:pt x="43472" y="41706"/>
                </a:lnTo>
                <a:close/>
              </a:path>
              <a:path w="63500" h="73025">
                <a:moveTo>
                  <a:pt x="55011" y="51206"/>
                </a:moveTo>
                <a:lnTo>
                  <a:pt x="43472" y="51206"/>
                </a:lnTo>
                <a:lnTo>
                  <a:pt x="51041" y="55168"/>
                </a:lnTo>
                <a:lnTo>
                  <a:pt x="56438" y="60261"/>
                </a:lnTo>
                <a:lnTo>
                  <a:pt x="59321" y="63131"/>
                </a:lnTo>
                <a:lnTo>
                  <a:pt x="62839" y="57924"/>
                </a:lnTo>
                <a:lnTo>
                  <a:pt x="59258" y="54698"/>
                </a:lnTo>
                <a:lnTo>
                  <a:pt x="55011" y="51206"/>
                </a:lnTo>
                <a:close/>
              </a:path>
              <a:path w="63500" h="73025">
                <a:moveTo>
                  <a:pt x="63246" y="35699"/>
                </a:moveTo>
                <a:lnTo>
                  <a:pt x="24892" y="35699"/>
                </a:lnTo>
                <a:lnTo>
                  <a:pt x="24892" y="41706"/>
                </a:lnTo>
                <a:lnTo>
                  <a:pt x="63246" y="41706"/>
                </a:lnTo>
                <a:lnTo>
                  <a:pt x="63246" y="35699"/>
                </a:lnTo>
                <a:close/>
              </a:path>
              <a:path w="63500" h="73025">
                <a:moveTo>
                  <a:pt x="63246" y="23367"/>
                </a:moveTo>
                <a:lnTo>
                  <a:pt x="24892" y="23367"/>
                </a:lnTo>
                <a:lnTo>
                  <a:pt x="24892" y="29298"/>
                </a:lnTo>
                <a:lnTo>
                  <a:pt x="63246" y="29298"/>
                </a:lnTo>
                <a:lnTo>
                  <a:pt x="63246" y="23367"/>
                </a:lnTo>
                <a:close/>
              </a:path>
              <a:path w="63500" h="73025">
                <a:moveTo>
                  <a:pt x="43472" y="0"/>
                </a:moveTo>
                <a:lnTo>
                  <a:pt x="37706" y="0"/>
                </a:lnTo>
                <a:lnTo>
                  <a:pt x="37706" y="23367"/>
                </a:lnTo>
                <a:lnTo>
                  <a:pt x="43472" y="23367"/>
                </a:lnTo>
                <a:lnTo>
                  <a:pt x="43472" y="13944"/>
                </a:lnTo>
                <a:lnTo>
                  <a:pt x="60731" y="13944"/>
                </a:lnTo>
                <a:lnTo>
                  <a:pt x="60731" y="7937"/>
                </a:lnTo>
                <a:lnTo>
                  <a:pt x="43472" y="7937"/>
                </a:lnTo>
                <a:lnTo>
                  <a:pt x="43472" y="0"/>
                </a:lnTo>
                <a:close/>
              </a:path>
              <a:path w="63500" h="73025">
                <a:moveTo>
                  <a:pt x="4762" y="10667"/>
                </a:moveTo>
                <a:lnTo>
                  <a:pt x="0" y="10667"/>
                </a:lnTo>
                <a:lnTo>
                  <a:pt x="0" y="68198"/>
                </a:lnTo>
                <a:lnTo>
                  <a:pt x="4762" y="68198"/>
                </a:lnTo>
                <a:lnTo>
                  <a:pt x="4762" y="62585"/>
                </a:lnTo>
                <a:lnTo>
                  <a:pt x="23063" y="62585"/>
                </a:lnTo>
                <a:lnTo>
                  <a:pt x="23063" y="56654"/>
                </a:lnTo>
                <a:lnTo>
                  <a:pt x="4762" y="56654"/>
                </a:lnTo>
                <a:lnTo>
                  <a:pt x="4762" y="10667"/>
                </a:lnTo>
                <a:close/>
              </a:path>
              <a:path w="63500" h="73025">
                <a:moveTo>
                  <a:pt x="13944" y="0"/>
                </a:moveTo>
                <a:lnTo>
                  <a:pt x="9029" y="0"/>
                </a:lnTo>
                <a:lnTo>
                  <a:pt x="9029" y="56654"/>
                </a:lnTo>
                <a:lnTo>
                  <a:pt x="13944" y="56654"/>
                </a:lnTo>
                <a:lnTo>
                  <a:pt x="13944" y="0"/>
                </a:lnTo>
                <a:close/>
              </a:path>
              <a:path w="63500" h="73025">
                <a:moveTo>
                  <a:pt x="23063" y="10667"/>
                </a:moveTo>
                <a:lnTo>
                  <a:pt x="18288" y="10667"/>
                </a:lnTo>
                <a:lnTo>
                  <a:pt x="18288" y="56654"/>
                </a:lnTo>
                <a:lnTo>
                  <a:pt x="23063" y="56654"/>
                </a:lnTo>
                <a:lnTo>
                  <a:pt x="23063" y="106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bk object 105"/>
          <p:cNvSpPr/>
          <p:nvPr/>
        </p:nvSpPr>
        <p:spPr>
          <a:xfrm>
            <a:off x="1565824" y="3857394"/>
            <a:ext cx="66040" cy="72390"/>
          </a:xfrm>
          <a:custGeom>
            <a:avLst/>
            <a:gdLst/>
            <a:ahLst/>
            <a:cxnLst/>
            <a:rect l="l" t="t" r="r" b="b"/>
            <a:pathLst>
              <a:path w="66039" h="72389">
                <a:moveTo>
                  <a:pt x="58319" y="35331"/>
                </a:moveTo>
                <a:lnTo>
                  <a:pt x="26454" y="35331"/>
                </a:lnTo>
                <a:lnTo>
                  <a:pt x="52316" y="35692"/>
                </a:lnTo>
                <a:lnTo>
                  <a:pt x="51611" y="48205"/>
                </a:lnTo>
                <a:lnTo>
                  <a:pt x="49517" y="62064"/>
                </a:lnTo>
                <a:lnTo>
                  <a:pt x="47967" y="65785"/>
                </a:lnTo>
                <a:lnTo>
                  <a:pt x="30610" y="65785"/>
                </a:lnTo>
                <a:lnTo>
                  <a:pt x="31635" y="72339"/>
                </a:lnTo>
                <a:lnTo>
                  <a:pt x="48196" y="72339"/>
                </a:lnTo>
                <a:lnTo>
                  <a:pt x="53314" y="71932"/>
                </a:lnTo>
                <a:lnTo>
                  <a:pt x="54565" y="65785"/>
                </a:lnTo>
                <a:lnTo>
                  <a:pt x="47967" y="65785"/>
                </a:lnTo>
                <a:lnTo>
                  <a:pt x="54586" y="65684"/>
                </a:lnTo>
                <a:lnTo>
                  <a:pt x="56930" y="54168"/>
                </a:lnTo>
                <a:lnTo>
                  <a:pt x="58117" y="40189"/>
                </a:lnTo>
                <a:lnTo>
                  <a:pt x="58319" y="35331"/>
                </a:lnTo>
                <a:close/>
              </a:path>
              <a:path w="66039" h="72389">
                <a:moveTo>
                  <a:pt x="65925" y="10947"/>
                </a:moveTo>
                <a:lnTo>
                  <a:pt x="850" y="10947"/>
                </a:lnTo>
                <a:lnTo>
                  <a:pt x="850" y="17170"/>
                </a:lnTo>
                <a:lnTo>
                  <a:pt x="21561" y="21451"/>
                </a:lnTo>
                <a:lnTo>
                  <a:pt x="20304" y="36578"/>
                </a:lnTo>
                <a:lnTo>
                  <a:pt x="16804" y="48578"/>
                </a:lnTo>
                <a:lnTo>
                  <a:pt x="10292" y="58292"/>
                </a:lnTo>
                <a:lnTo>
                  <a:pt x="0" y="66560"/>
                </a:lnTo>
                <a:lnTo>
                  <a:pt x="10285" y="67605"/>
                </a:lnTo>
                <a:lnTo>
                  <a:pt x="20144" y="55976"/>
                </a:lnTo>
                <a:lnTo>
                  <a:pt x="24744" y="44931"/>
                </a:lnTo>
                <a:lnTo>
                  <a:pt x="26454" y="35331"/>
                </a:lnTo>
                <a:lnTo>
                  <a:pt x="58319" y="35331"/>
                </a:lnTo>
                <a:lnTo>
                  <a:pt x="58572" y="29248"/>
                </a:lnTo>
                <a:lnTo>
                  <a:pt x="27076" y="29248"/>
                </a:lnTo>
                <a:lnTo>
                  <a:pt x="27495" y="24637"/>
                </a:lnTo>
                <a:lnTo>
                  <a:pt x="27635" y="17170"/>
                </a:lnTo>
                <a:lnTo>
                  <a:pt x="65925" y="17170"/>
                </a:lnTo>
                <a:lnTo>
                  <a:pt x="65925" y="10947"/>
                </a:lnTo>
                <a:close/>
              </a:path>
              <a:path w="66039" h="72389">
                <a:moveTo>
                  <a:pt x="36410" y="0"/>
                </a:moveTo>
                <a:lnTo>
                  <a:pt x="30225" y="0"/>
                </a:lnTo>
                <a:lnTo>
                  <a:pt x="30225" y="10947"/>
                </a:lnTo>
                <a:lnTo>
                  <a:pt x="36410" y="10947"/>
                </a:lnTo>
                <a:lnTo>
                  <a:pt x="3641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bk object 106"/>
          <p:cNvSpPr/>
          <p:nvPr/>
        </p:nvSpPr>
        <p:spPr>
          <a:xfrm>
            <a:off x="1636610" y="3860546"/>
            <a:ext cx="66040" cy="69215"/>
          </a:xfrm>
          <a:custGeom>
            <a:avLst/>
            <a:gdLst/>
            <a:ahLst/>
            <a:cxnLst/>
            <a:rect l="l" t="t" r="r" b="b"/>
            <a:pathLst>
              <a:path w="66039" h="69214">
                <a:moveTo>
                  <a:pt x="62280" y="15176"/>
                </a:moveTo>
                <a:lnTo>
                  <a:pt x="3441" y="15176"/>
                </a:lnTo>
                <a:lnTo>
                  <a:pt x="3441" y="69176"/>
                </a:lnTo>
                <a:lnTo>
                  <a:pt x="9055" y="69176"/>
                </a:lnTo>
                <a:lnTo>
                  <a:pt x="9055" y="65912"/>
                </a:lnTo>
                <a:lnTo>
                  <a:pt x="62280" y="65912"/>
                </a:lnTo>
                <a:lnTo>
                  <a:pt x="62280" y="60325"/>
                </a:lnTo>
                <a:lnTo>
                  <a:pt x="9055" y="60325"/>
                </a:lnTo>
                <a:lnTo>
                  <a:pt x="9055" y="20713"/>
                </a:lnTo>
                <a:lnTo>
                  <a:pt x="62280" y="20713"/>
                </a:lnTo>
                <a:lnTo>
                  <a:pt x="62280" y="15176"/>
                </a:lnTo>
                <a:close/>
              </a:path>
              <a:path w="66039" h="69214">
                <a:moveTo>
                  <a:pt x="62280" y="65912"/>
                </a:moveTo>
                <a:lnTo>
                  <a:pt x="56680" y="65912"/>
                </a:lnTo>
                <a:lnTo>
                  <a:pt x="56680" y="69176"/>
                </a:lnTo>
                <a:lnTo>
                  <a:pt x="62280" y="69176"/>
                </a:lnTo>
                <a:lnTo>
                  <a:pt x="62280" y="65912"/>
                </a:lnTo>
                <a:close/>
              </a:path>
              <a:path w="66039" h="69214">
                <a:moveTo>
                  <a:pt x="24206" y="20713"/>
                </a:moveTo>
                <a:lnTo>
                  <a:pt x="18808" y="20713"/>
                </a:lnTo>
                <a:lnTo>
                  <a:pt x="18808" y="60325"/>
                </a:lnTo>
                <a:lnTo>
                  <a:pt x="24206" y="60325"/>
                </a:lnTo>
                <a:lnTo>
                  <a:pt x="24206" y="50203"/>
                </a:lnTo>
                <a:lnTo>
                  <a:pt x="46913" y="50203"/>
                </a:lnTo>
                <a:lnTo>
                  <a:pt x="46913" y="44716"/>
                </a:lnTo>
                <a:lnTo>
                  <a:pt x="24206" y="44716"/>
                </a:lnTo>
                <a:lnTo>
                  <a:pt x="24206" y="35293"/>
                </a:lnTo>
                <a:lnTo>
                  <a:pt x="46913" y="35293"/>
                </a:lnTo>
                <a:lnTo>
                  <a:pt x="46913" y="30010"/>
                </a:lnTo>
                <a:lnTo>
                  <a:pt x="24206" y="30010"/>
                </a:lnTo>
                <a:lnTo>
                  <a:pt x="24206" y="20713"/>
                </a:lnTo>
                <a:close/>
              </a:path>
              <a:path w="66039" h="69214">
                <a:moveTo>
                  <a:pt x="46913" y="50203"/>
                </a:moveTo>
                <a:lnTo>
                  <a:pt x="41376" y="50203"/>
                </a:lnTo>
                <a:lnTo>
                  <a:pt x="41376" y="60325"/>
                </a:lnTo>
                <a:lnTo>
                  <a:pt x="46913" y="60325"/>
                </a:lnTo>
                <a:lnTo>
                  <a:pt x="46913" y="50203"/>
                </a:lnTo>
                <a:close/>
              </a:path>
              <a:path w="66039" h="69214">
                <a:moveTo>
                  <a:pt x="62280" y="20713"/>
                </a:moveTo>
                <a:lnTo>
                  <a:pt x="56667" y="20713"/>
                </a:lnTo>
                <a:lnTo>
                  <a:pt x="56667" y="60325"/>
                </a:lnTo>
                <a:lnTo>
                  <a:pt x="62280" y="60325"/>
                </a:lnTo>
                <a:lnTo>
                  <a:pt x="62280" y="20713"/>
                </a:lnTo>
                <a:close/>
              </a:path>
              <a:path w="66039" h="69214">
                <a:moveTo>
                  <a:pt x="46913" y="35293"/>
                </a:moveTo>
                <a:lnTo>
                  <a:pt x="41376" y="35293"/>
                </a:lnTo>
                <a:lnTo>
                  <a:pt x="41376" y="44716"/>
                </a:lnTo>
                <a:lnTo>
                  <a:pt x="46913" y="44716"/>
                </a:lnTo>
                <a:lnTo>
                  <a:pt x="46913" y="35293"/>
                </a:lnTo>
                <a:close/>
              </a:path>
              <a:path w="66039" h="69214">
                <a:moveTo>
                  <a:pt x="46913" y="20713"/>
                </a:moveTo>
                <a:lnTo>
                  <a:pt x="41376" y="20713"/>
                </a:lnTo>
                <a:lnTo>
                  <a:pt x="41376" y="30010"/>
                </a:lnTo>
                <a:lnTo>
                  <a:pt x="46913" y="30010"/>
                </a:lnTo>
                <a:lnTo>
                  <a:pt x="46913" y="20713"/>
                </a:lnTo>
                <a:close/>
              </a:path>
              <a:path w="66039" h="69214">
                <a:moveTo>
                  <a:pt x="35699" y="5778"/>
                </a:moveTo>
                <a:lnTo>
                  <a:pt x="29743" y="5778"/>
                </a:lnTo>
                <a:lnTo>
                  <a:pt x="28549" y="11811"/>
                </a:lnTo>
                <a:lnTo>
                  <a:pt x="27292" y="15176"/>
                </a:lnTo>
                <a:lnTo>
                  <a:pt x="33185" y="15176"/>
                </a:lnTo>
                <a:lnTo>
                  <a:pt x="34099" y="12382"/>
                </a:lnTo>
                <a:lnTo>
                  <a:pt x="35280" y="7785"/>
                </a:lnTo>
                <a:lnTo>
                  <a:pt x="35699" y="5778"/>
                </a:lnTo>
                <a:close/>
              </a:path>
              <a:path w="66039" h="69214">
                <a:moveTo>
                  <a:pt x="65646" y="0"/>
                </a:moveTo>
                <a:lnTo>
                  <a:pt x="0" y="0"/>
                </a:lnTo>
                <a:lnTo>
                  <a:pt x="0" y="5778"/>
                </a:lnTo>
                <a:lnTo>
                  <a:pt x="65646" y="5778"/>
                </a:lnTo>
                <a:lnTo>
                  <a:pt x="6564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bk object 107"/>
          <p:cNvSpPr/>
          <p:nvPr/>
        </p:nvSpPr>
        <p:spPr>
          <a:xfrm>
            <a:off x="1872451" y="4438000"/>
            <a:ext cx="55880" cy="54610"/>
          </a:xfrm>
          <a:custGeom>
            <a:avLst/>
            <a:gdLst/>
            <a:ahLst/>
            <a:cxnLst/>
            <a:rect l="l" t="t" r="r" b="b"/>
            <a:pathLst>
              <a:path w="55880" h="54610">
                <a:moveTo>
                  <a:pt x="55270" y="0"/>
                </a:moveTo>
                <a:lnTo>
                  <a:pt x="0" y="0"/>
                </a:lnTo>
                <a:lnTo>
                  <a:pt x="0" y="6616"/>
                </a:lnTo>
                <a:lnTo>
                  <a:pt x="46846" y="11731"/>
                </a:lnTo>
                <a:lnTo>
                  <a:pt x="44110" y="22397"/>
                </a:lnTo>
                <a:lnTo>
                  <a:pt x="38421" y="33166"/>
                </a:lnTo>
                <a:lnTo>
                  <a:pt x="28050" y="45728"/>
                </a:lnTo>
                <a:lnTo>
                  <a:pt x="15690" y="51910"/>
                </a:lnTo>
                <a:lnTo>
                  <a:pt x="6870" y="54076"/>
                </a:lnTo>
                <a:lnTo>
                  <a:pt x="26652" y="54599"/>
                </a:lnTo>
                <a:lnTo>
                  <a:pt x="38899" y="45306"/>
                </a:lnTo>
                <a:lnTo>
                  <a:pt x="46946" y="34040"/>
                </a:lnTo>
                <a:lnTo>
                  <a:pt x="51730" y="21959"/>
                </a:lnTo>
                <a:lnTo>
                  <a:pt x="54192" y="10226"/>
                </a:lnTo>
                <a:lnTo>
                  <a:pt x="5527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bk object 108"/>
          <p:cNvSpPr/>
          <p:nvPr/>
        </p:nvSpPr>
        <p:spPr>
          <a:xfrm>
            <a:off x="1945123" y="4447114"/>
            <a:ext cx="46990" cy="53340"/>
          </a:xfrm>
          <a:custGeom>
            <a:avLst/>
            <a:gdLst/>
            <a:ahLst/>
            <a:cxnLst/>
            <a:rect l="l" t="t" r="r" b="b"/>
            <a:pathLst>
              <a:path w="46989" h="53339">
                <a:moveTo>
                  <a:pt x="30873" y="24316"/>
                </a:moveTo>
                <a:lnTo>
                  <a:pt x="24980" y="24316"/>
                </a:lnTo>
                <a:lnTo>
                  <a:pt x="24980" y="53145"/>
                </a:lnTo>
                <a:lnTo>
                  <a:pt x="30873" y="53145"/>
                </a:lnTo>
                <a:lnTo>
                  <a:pt x="30873" y="24316"/>
                </a:lnTo>
                <a:close/>
              </a:path>
              <a:path w="46989" h="53339">
                <a:moveTo>
                  <a:pt x="40639" y="0"/>
                </a:moveTo>
                <a:lnTo>
                  <a:pt x="33381" y="8876"/>
                </a:lnTo>
                <a:lnTo>
                  <a:pt x="24244" y="17284"/>
                </a:lnTo>
                <a:lnTo>
                  <a:pt x="13145" y="24786"/>
                </a:lnTo>
                <a:lnTo>
                  <a:pt x="0" y="30945"/>
                </a:lnTo>
                <a:lnTo>
                  <a:pt x="2895" y="36648"/>
                </a:lnTo>
                <a:lnTo>
                  <a:pt x="7442" y="35009"/>
                </a:lnTo>
                <a:lnTo>
                  <a:pt x="14109" y="32355"/>
                </a:lnTo>
                <a:lnTo>
                  <a:pt x="24980" y="24316"/>
                </a:lnTo>
                <a:lnTo>
                  <a:pt x="30873" y="24316"/>
                </a:lnTo>
                <a:lnTo>
                  <a:pt x="30873" y="19553"/>
                </a:lnTo>
                <a:lnTo>
                  <a:pt x="35090" y="15883"/>
                </a:lnTo>
                <a:lnTo>
                  <a:pt x="38658" y="12213"/>
                </a:lnTo>
                <a:lnTo>
                  <a:pt x="46659" y="3132"/>
                </a:lnTo>
                <a:lnTo>
                  <a:pt x="4063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bk object 109"/>
          <p:cNvSpPr/>
          <p:nvPr/>
        </p:nvSpPr>
        <p:spPr>
          <a:xfrm>
            <a:off x="2008771" y="4465752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>
                <a:moveTo>
                  <a:pt x="0" y="0"/>
                </a:moveTo>
                <a:lnTo>
                  <a:pt x="62280" y="0"/>
                </a:lnTo>
              </a:path>
            </a:pathLst>
          </a:custGeom>
          <a:ln w="87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bk object 110"/>
          <p:cNvSpPr/>
          <p:nvPr/>
        </p:nvSpPr>
        <p:spPr>
          <a:xfrm>
            <a:off x="2077232" y="4432772"/>
            <a:ext cx="66040" cy="67945"/>
          </a:xfrm>
          <a:custGeom>
            <a:avLst/>
            <a:gdLst/>
            <a:ahLst/>
            <a:cxnLst/>
            <a:rect l="l" t="t" r="r" b="b"/>
            <a:pathLst>
              <a:path w="66039" h="67945">
                <a:moveTo>
                  <a:pt x="37528" y="0"/>
                </a:moveTo>
                <a:lnTo>
                  <a:pt x="31076" y="0"/>
                </a:lnTo>
                <a:lnTo>
                  <a:pt x="33006" y="65459"/>
                </a:lnTo>
                <a:lnTo>
                  <a:pt x="43770" y="62402"/>
                </a:lnTo>
                <a:lnTo>
                  <a:pt x="50012" y="57416"/>
                </a:lnTo>
                <a:lnTo>
                  <a:pt x="37528" y="57416"/>
                </a:lnTo>
                <a:lnTo>
                  <a:pt x="37528" y="0"/>
                </a:lnTo>
                <a:close/>
              </a:path>
              <a:path w="66039" h="67945">
                <a:moveTo>
                  <a:pt x="59714" y="26595"/>
                </a:moveTo>
                <a:lnTo>
                  <a:pt x="55438" y="41503"/>
                </a:lnTo>
                <a:lnTo>
                  <a:pt x="48239" y="51718"/>
                </a:lnTo>
                <a:lnTo>
                  <a:pt x="37528" y="57416"/>
                </a:lnTo>
                <a:lnTo>
                  <a:pt x="50012" y="57416"/>
                </a:lnTo>
                <a:lnTo>
                  <a:pt x="56271" y="52417"/>
                </a:lnTo>
                <a:lnTo>
                  <a:pt x="61990" y="42196"/>
                </a:lnTo>
                <a:lnTo>
                  <a:pt x="65722" y="28587"/>
                </a:lnTo>
                <a:lnTo>
                  <a:pt x="59714" y="26595"/>
                </a:lnTo>
                <a:close/>
              </a:path>
              <a:path w="66039" h="67945">
                <a:moveTo>
                  <a:pt x="18732" y="2273"/>
                </a:moveTo>
                <a:lnTo>
                  <a:pt x="12141" y="2273"/>
                </a:lnTo>
                <a:lnTo>
                  <a:pt x="12141" y="28943"/>
                </a:lnTo>
                <a:lnTo>
                  <a:pt x="11226" y="37591"/>
                </a:lnTo>
                <a:lnTo>
                  <a:pt x="9969" y="44195"/>
                </a:lnTo>
                <a:lnTo>
                  <a:pt x="8064" y="53924"/>
                </a:lnTo>
                <a:lnTo>
                  <a:pt x="2590" y="59778"/>
                </a:lnTo>
                <a:lnTo>
                  <a:pt x="0" y="62496"/>
                </a:lnTo>
                <a:lnTo>
                  <a:pt x="4635" y="67729"/>
                </a:lnTo>
                <a:lnTo>
                  <a:pt x="9893" y="62255"/>
                </a:lnTo>
                <a:lnTo>
                  <a:pt x="13970" y="55410"/>
                </a:lnTo>
                <a:lnTo>
                  <a:pt x="15786" y="47637"/>
                </a:lnTo>
                <a:lnTo>
                  <a:pt x="18097" y="37947"/>
                </a:lnTo>
                <a:lnTo>
                  <a:pt x="18638" y="28943"/>
                </a:lnTo>
                <a:lnTo>
                  <a:pt x="18732" y="227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bk object 111"/>
          <p:cNvSpPr/>
          <p:nvPr/>
        </p:nvSpPr>
        <p:spPr>
          <a:xfrm>
            <a:off x="2167792" y="4430927"/>
            <a:ext cx="43815" cy="69850"/>
          </a:xfrm>
          <a:custGeom>
            <a:avLst/>
            <a:gdLst/>
            <a:ahLst/>
            <a:cxnLst/>
            <a:rect l="l" t="t" r="r" b="b"/>
            <a:pathLst>
              <a:path w="43814" h="69850">
                <a:moveTo>
                  <a:pt x="6730" y="952"/>
                </a:moveTo>
                <a:lnTo>
                  <a:pt x="0" y="952"/>
                </a:lnTo>
                <a:lnTo>
                  <a:pt x="0" y="69659"/>
                </a:lnTo>
                <a:lnTo>
                  <a:pt x="6730" y="69659"/>
                </a:lnTo>
                <a:lnTo>
                  <a:pt x="17441" y="33441"/>
                </a:lnTo>
                <a:lnTo>
                  <a:pt x="33257" y="33441"/>
                </a:lnTo>
                <a:lnTo>
                  <a:pt x="32419" y="32960"/>
                </a:lnTo>
                <a:lnTo>
                  <a:pt x="20395" y="26979"/>
                </a:lnTo>
                <a:lnTo>
                  <a:pt x="6730" y="21590"/>
                </a:lnTo>
                <a:lnTo>
                  <a:pt x="6730" y="952"/>
                </a:lnTo>
                <a:close/>
              </a:path>
              <a:path w="43814" h="69850">
                <a:moveTo>
                  <a:pt x="33257" y="33441"/>
                </a:moveTo>
                <a:lnTo>
                  <a:pt x="17441" y="33441"/>
                </a:lnTo>
                <a:lnTo>
                  <a:pt x="28925" y="39544"/>
                </a:lnTo>
                <a:lnTo>
                  <a:pt x="39217" y="46037"/>
                </a:lnTo>
                <a:lnTo>
                  <a:pt x="41526" y="38190"/>
                </a:lnTo>
                <a:lnTo>
                  <a:pt x="33257" y="33441"/>
                </a:lnTo>
                <a:close/>
              </a:path>
              <a:path w="43814" h="69850">
                <a:moveTo>
                  <a:pt x="28689" y="3644"/>
                </a:moveTo>
                <a:lnTo>
                  <a:pt x="24206" y="6083"/>
                </a:lnTo>
                <a:lnTo>
                  <a:pt x="27711" y="12065"/>
                </a:lnTo>
                <a:lnTo>
                  <a:pt x="29248" y="15951"/>
                </a:lnTo>
                <a:lnTo>
                  <a:pt x="30022" y="17983"/>
                </a:lnTo>
                <a:lnTo>
                  <a:pt x="34645" y="15328"/>
                </a:lnTo>
                <a:lnTo>
                  <a:pt x="32473" y="9728"/>
                </a:lnTo>
                <a:lnTo>
                  <a:pt x="28689" y="3644"/>
                </a:lnTo>
                <a:close/>
              </a:path>
              <a:path w="43814" h="69850">
                <a:moveTo>
                  <a:pt x="37744" y="0"/>
                </a:moveTo>
                <a:lnTo>
                  <a:pt x="33464" y="2387"/>
                </a:lnTo>
                <a:lnTo>
                  <a:pt x="36055" y="6819"/>
                </a:lnTo>
                <a:lnTo>
                  <a:pt x="37655" y="10198"/>
                </a:lnTo>
                <a:lnTo>
                  <a:pt x="39217" y="13919"/>
                </a:lnTo>
                <a:lnTo>
                  <a:pt x="43764" y="11061"/>
                </a:lnTo>
                <a:lnTo>
                  <a:pt x="42290" y="7721"/>
                </a:lnTo>
                <a:lnTo>
                  <a:pt x="40335" y="3873"/>
                </a:lnTo>
                <a:lnTo>
                  <a:pt x="3774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bk object 112"/>
          <p:cNvSpPr/>
          <p:nvPr/>
        </p:nvSpPr>
        <p:spPr>
          <a:xfrm>
            <a:off x="2220837" y="4434278"/>
            <a:ext cx="46355" cy="61594"/>
          </a:xfrm>
          <a:custGeom>
            <a:avLst/>
            <a:gdLst/>
            <a:ahLst/>
            <a:cxnLst/>
            <a:rect l="l" t="t" r="r" b="b"/>
            <a:pathLst>
              <a:path w="46355" h="61595">
                <a:moveTo>
                  <a:pt x="0" y="0"/>
                </a:moveTo>
                <a:lnTo>
                  <a:pt x="0" y="61391"/>
                </a:lnTo>
                <a:lnTo>
                  <a:pt x="25387" y="61391"/>
                </a:lnTo>
                <a:lnTo>
                  <a:pt x="38538" y="58290"/>
                </a:lnTo>
                <a:lnTo>
                  <a:pt x="40930" y="54622"/>
                </a:lnTo>
                <a:lnTo>
                  <a:pt x="6731" y="54622"/>
                </a:lnTo>
                <a:lnTo>
                  <a:pt x="6731" y="6794"/>
                </a:lnTo>
                <a:lnTo>
                  <a:pt x="41657" y="6794"/>
                </a:lnTo>
                <a:lnTo>
                  <a:pt x="35763" y="50"/>
                </a:lnTo>
                <a:lnTo>
                  <a:pt x="0" y="0"/>
                </a:lnTo>
                <a:close/>
              </a:path>
              <a:path w="46355" h="61595">
                <a:moveTo>
                  <a:pt x="41657" y="6794"/>
                </a:moveTo>
                <a:lnTo>
                  <a:pt x="23914" y="6794"/>
                </a:lnTo>
                <a:lnTo>
                  <a:pt x="35127" y="9673"/>
                </a:lnTo>
                <a:lnTo>
                  <a:pt x="39966" y="23774"/>
                </a:lnTo>
                <a:lnTo>
                  <a:pt x="38601" y="44637"/>
                </a:lnTo>
                <a:lnTo>
                  <a:pt x="32820" y="53288"/>
                </a:lnTo>
                <a:lnTo>
                  <a:pt x="6731" y="54622"/>
                </a:lnTo>
                <a:lnTo>
                  <a:pt x="40930" y="54622"/>
                </a:lnTo>
                <a:lnTo>
                  <a:pt x="45156" y="48141"/>
                </a:lnTo>
                <a:lnTo>
                  <a:pt x="45979" y="28740"/>
                </a:lnTo>
                <a:lnTo>
                  <a:pt x="45178" y="15832"/>
                </a:lnTo>
                <a:lnTo>
                  <a:pt x="42444" y="7694"/>
                </a:lnTo>
                <a:lnTo>
                  <a:pt x="41657" y="679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bk object 113"/>
          <p:cNvSpPr/>
          <p:nvPr/>
        </p:nvSpPr>
        <p:spPr>
          <a:xfrm>
            <a:off x="1464664" y="6111231"/>
            <a:ext cx="144780" cy="143510"/>
          </a:xfrm>
          <a:custGeom>
            <a:avLst/>
            <a:gdLst/>
            <a:ahLst/>
            <a:cxnLst/>
            <a:rect l="l" t="t" r="r" b="b"/>
            <a:pathLst>
              <a:path w="144780" h="143510">
                <a:moveTo>
                  <a:pt x="77247" y="0"/>
                </a:moveTo>
                <a:lnTo>
                  <a:pt x="31232" y="11460"/>
                </a:lnTo>
                <a:lnTo>
                  <a:pt x="2759" y="50867"/>
                </a:lnTo>
                <a:lnTo>
                  <a:pt x="0" y="76628"/>
                </a:lnTo>
                <a:lnTo>
                  <a:pt x="1529" y="88700"/>
                </a:lnTo>
                <a:lnTo>
                  <a:pt x="24583" y="127994"/>
                </a:lnTo>
                <a:lnTo>
                  <a:pt x="61258" y="142397"/>
                </a:lnTo>
                <a:lnTo>
                  <a:pt x="74114" y="143158"/>
                </a:lnTo>
                <a:lnTo>
                  <a:pt x="86305" y="142035"/>
                </a:lnTo>
                <a:lnTo>
                  <a:pt x="125865" y="120846"/>
                </a:lnTo>
                <a:lnTo>
                  <a:pt x="144573" y="75065"/>
                </a:lnTo>
                <a:lnTo>
                  <a:pt x="144041" y="62910"/>
                </a:lnTo>
                <a:lnTo>
                  <a:pt x="123116" y="20355"/>
                </a:lnTo>
                <a:lnTo>
                  <a:pt x="7724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bk object 114"/>
          <p:cNvSpPr/>
          <p:nvPr/>
        </p:nvSpPr>
        <p:spPr>
          <a:xfrm>
            <a:off x="1481187" y="6123451"/>
            <a:ext cx="118745" cy="120650"/>
          </a:xfrm>
          <a:custGeom>
            <a:avLst/>
            <a:gdLst/>
            <a:ahLst/>
            <a:cxnLst/>
            <a:rect l="l" t="t" r="r" b="b"/>
            <a:pathLst>
              <a:path w="118744" h="120650">
                <a:moveTo>
                  <a:pt x="0" y="27635"/>
                </a:moveTo>
                <a:lnTo>
                  <a:pt x="31508" y="120154"/>
                </a:lnTo>
                <a:lnTo>
                  <a:pt x="118478" y="75577"/>
                </a:lnTo>
                <a:lnTo>
                  <a:pt x="80556" y="60223"/>
                </a:lnTo>
                <a:lnTo>
                  <a:pt x="87538" y="42989"/>
                </a:lnTo>
                <a:lnTo>
                  <a:pt x="38023" y="42989"/>
                </a:lnTo>
                <a:lnTo>
                  <a:pt x="0" y="27635"/>
                </a:lnTo>
                <a:close/>
              </a:path>
              <a:path w="118744" h="120650">
                <a:moveTo>
                  <a:pt x="55410" y="0"/>
                </a:moveTo>
                <a:lnTo>
                  <a:pt x="38023" y="42989"/>
                </a:lnTo>
                <a:lnTo>
                  <a:pt x="87538" y="42989"/>
                </a:lnTo>
                <a:lnTo>
                  <a:pt x="97967" y="17246"/>
                </a:lnTo>
                <a:lnTo>
                  <a:pt x="554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bk object 115"/>
          <p:cNvSpPr/>
          <p:nvPr/>
        </p:nvSpPr>
        <p:spPr>
          <a:xfrm>
            <a:off x="1362520" y="3959229"/>
            <a:ext cx="146050" cy="146050"/>
          </a:xfrm>
          <a:custGeom>
            <a:avLst/>
            <a:gdLst/>
            <a:ahLst/>
            <a:cxnLst/>
            <a:rect l="l" t="t" r="r" b="b"/>
            <a:pathLst>
              <a:path w="146050" h="146050">
                <a:moveTo>
                  <a:pt x="75454" y="0"/>
                </a:moveTo>
                <a:lnTo>
                  <a:pt x="36965" y="10070"/>
                </a:lnTo>
                <a:lnTo>
                  <a:pt x="4494" y="48057"/>
                </a:lnTo>
                <a:lnTo>
                  <a:pt x="0" y="72909"/>
                </a:lnTo>
                <a:lnTo>
                  <a:pt x="1174" y="85974"/>
                </a:lnTo>
                <a:lnTo>
                  <a:pt x="18216" y="121260"/>
                </a:lnTo>
                <a:lnTo>
                  <a:pt x="62062" y="145216"/>
                </a:lnTo>
                <a:lnTo>
                  <a:pt x="75123" y="146006"/>
                </a:lnTo>
                <a:lnTo>
                  <a:pt x="90353" y="142349"/>
                </a:lnTo>
                <a:lnTo>
                  <a:pt x="125583" y="121590"/>
                </a:lnTo>
                <a:lnTo>
                  <a:pt x="145864" y="78345"/>
                </a:lnTo>
                <a:lnTo>
                  <a:pt x="145760" y="66051"/>
                </a:lnTo>
                <a:lnTo>
                  <a:pt x="129215" y="27895"/>
                </a:lnTo>
                <a:lnTo>
                  <a:pt x="87817" y="1527"/>
                </a:lnTo>
                <a:lnTo>
                  <a:pt x="7545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bk object 116"/>
          <p:cNvSpPr/>
          <p:nvPr/>
        </p:nvSpPr>
        <p:spPr>
          <a:xfrm>
            <a:off x="1373677" y="3968791"/>
            <a:ext cx="125730" cy="122555"/>
          </a:xfrm>
          <a:custGeom>
            <a:avLst/>
            <a:gdLst/>
            <a:ahLst/>
            <a:cxnLst/>
            <a:rect l="l" t="t" r="r" b="b"/>
            <a:pathLst>
              <a:path w="125730" h="122554">
                <a:moveTo>
                  <a:pt x="86911" y="76898"/>
                </a:moveTo>
                <a:lnTo>
                  <a:pt x="40220" y="76898"/>
                </a:lnTo>
                <a:lnTo>
                  <a:pt x="48704" y="122516"/>
                </a:lnTo>
                <a:lnTo>
                  <a:pt x="93814" y="114109"/>
                </a:lnTo>
                <a:lnTo>
                  <a:pt x="86911" y="76898"/>
                </a:lnTo>
                <a:close/>
              </a:path>
              <a:path w="125730" h="122554">
                <a:moveTo>
                  <a:pt x="49314" y="0"/>
                </a:moveTo>
                <a:lnTo>
                  <a:pt x="0" y="84366"/>
                </a:lnTo>
                <a:lnTo>
                  <a:pt x="40220" y="76898"/>
                </a:lnTo>
                <a:lnTo>
                  <a:pt x="86911" y="76898"/>
                </a:lnTo>
                <a:lnTo>
                  <a:pt x="85356" y="68516"/>
                </a:lnTo>
                <a:lnTo>
                  <a:pt x="125666" y="61023"/>
                </a:lnTo>
                <a:lnTo>
                  <a:pt x="493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37147" y="792617"/>
            <a:ext cx="463550" cy="135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5" dirty="0">
                <a:solidFill>
                  <a:srgbClr val="D2232A"/>
                </a:solidFill>
                <a:latin typeface="ＪＳＰゴシック"/>
                <a:cs typeface="ＪＳＰゴシック"/>
              </a:rPr>
              <a:t>大駐車場</a:t>
            </a:r>
            <a:endParaRPr sz="850" dirty="0">
              <a:latin typeface="ＪＳＰゴシック"/>
              <a:cs typeface="ＪＳＰゴシック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45502" y="3526279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90" y="18110"/>
                </a:lnTo>
                <a:lnTo>
                  <a:pt x="12141" y="44132"/>
                </a:lnTo>
                <a:lnTo>
                  <a:pt x="0" y="26009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33372" y="350817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77" y="18110"/>
                </a:lnTo>
                <a:lnTo>
                  <a:pt x="12128" y="44119"/>
                </a:lnTo>
                <a:lnTo>
                  <a:pt x="0" y="26009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57644" y="354439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77" y="18122"/>
                </a:lnTo>
                <a:lnTo>
                  <a:pt x="12141" y="44119"/>
                </a:lnTo>
                <a:lnTo>
                  <a:pt x="0" y="26022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11959" y="3901921"/>
            <a:ext cx="122555" cy="183515"/>
          </a:xfrm>
          <a:custGeom>
            <a:avLst/>
            <a:gdLst/>
            <a:ahLst/>
            <a:cxnLst/>
            <a:rect l="l" t="t" r="r" b="b"/>
            <a:pathLst>
              <a:path w="122554" h="183514">
                <a:moveTo>
                  <a:pt x="0" y="0"/>
                </a:moveTo>
                <a:lnTo>
                  <a:pt x="122529" y="183400"/>
                </a:lnTo>
              </a:path>
            </a:pathLst>
          </a:custGeom>
          <a:ln w="938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52341" y="3878431"/>
            <a:ext cx="122555" cy="183515"/>
          </a:xfrm>
          <a:custGeom>
            <a:avLst/>
            <a:gdLst/>
            <a:ahLst/>
            <a:cxnLst/>
            <a:rect l="l" t="t" r="r" b="b"/>
            <a:pathLst>
              <a:path w="122554" h="183514">
                <a:moveTo>
                  <a:pt x="0" y="0"/>
                </a:moveTo>
                <a:lnTo>
                  <a:pt x="122529" y="183362"/>
                </a:lnTo>
              </a:path>
            </a:pathLst>
          </a:custGeom>
          <a:ln w="938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77538" y="3972319"/>
            <a:ext cx="45085" cy="41275"/>
          </a:xfrm>
          <a:custGeom>
            <a:avLst/>
            <a:gdLst/>
            <a:ahLst/>
            <a:cxnLst/>
            <a:rect l="l" t="t" r="r" b="b"/>
            <a:pathLst>
              <a:path w="45085" h="41275">
                <a:moveTo>
                  <a:pt x="31584" y="0"/>
                </a:moveTo>
                <a:lnTo>
                  <a:pt x="0" y="22796"/>
                </a:lnTo>
                <a:lnTo>
                  <a:pt x="12903" y="40678"/>
                </a:lnTo>
                <a:lnTo>
                  <a:pt x="44488" y="17881"/>
                </a:lnTo>
                <a:lnTo>
                  <a:pt x="315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06177" y="3386254"/>
            <a:ext cx="883919" cy="817244"/>
          </a:xfrm>
          <a:custGeom>
            <a:avLst/>
            <a:gdLst/>
            <a:ahLst/>
            <a:cxnLst/>
            <a:rect l="l" t="t" r="r" b="b"/>
            <a:pathLst>
              <a:path w="883920" h="817245">
                <a:moveTo>
                  <a:pt x="610628" y="0"/>
                </a:moveTo>
                <a:lnTo>
                  <a:pt x="0" y="408292"/>
                </a:lnTo>
                <a:lnTo>
                  <a:pt x="273177" y="816851"/>
                </a:lnTo>
                <a:lnTo>
                  <a:pt x="883805" y="408584"/>
                </a:lnTo>
                <a:lnTo>
                  <a:pt x="610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06177" y="3335959"/>
            <a:ext cx="883919" cy="817244"/>
          </a:xfrm>
          <a:custGeom>
            <a:avLst/>
            <a:gdLst/>
            <a:ahLst/>
            <a:cxnLst/>
            <a:rect l="l" t="t" r="r" b="b"/>
            <a:pathLst>
              <a:path w="883920" h="817245">
                <a:moveTo>
                  <a:pt x="883805" y="408584"/>
                </a:moveTo>
                <a:lnTo>
                  <a:pt x="273177" y="816851"/>
                </a:lnTo>
                <a:lnTo>
                  <a:pt x="0" y="408292"/>
                </a:lnTo>
                <a:lnTo>
                  <a:pt x="610628" y="0"/>
                </a:lnTo>
                <a:lnTo>
                  <a:pt x="883805" y="408584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96574" y="3388116"/>
            <a:ext cx="292100" cy="338455"/>
          </a:xfrm>
          <a:custGeom>
            <a:avLst/>
            <a:gdLst/>
            <a:ahLst/>
            <a:cxnLst/>
            <a:rect l="l" t="t" r="r" b="b"/>
            <a:pathLst>
              <a:path w="292100" h="338454">
                <a:moveTo>
                  <a:pt x="120751" y="0"/>
                </a:moveTo>
                <a:lnTo>
                  <a:pt x="0" y="79895"/>
                </a:lnTo>
                <a:lnTo>
                  <a:pt x="171069" y="338429"/>
                </a:lnTo>
                <a:lnTo>
                  <a:pt x="291820" y="258533"/>
                </a:lnTo>
                <a:lnTo>
                  <a:pt x="1207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96574" y="3388116"/>
            <a:ext cx="292100" cy="338455"/>
          </a:xfrm>
          <a:custGeom>
            <a:avLst/>
            <a:gdLst/>
            <a:ahLst/>
            <a:cxnLst/>
            <a:rect l="l" t="t" r="r" b="b"/>
            <a:pathLst>
              <a:path w="292100" h="338454">
                <a:moveTo>
                  <a:pt x="291820" y="258533"/>
                </a:moveTo>
                <a:lnTo>
                  <a:pt x="171069" y="338429"/>
                </a:lnTo>
                <a:lnTo>
                  <a:pt x="0" y="79895"/>
                </a:lnTo>
                <a:lnTo>
                  <a:pt x="120751" y="0"/>
                </a:lnTo>
                <a:lnTo>
                  <a:pt x="291820" y="258533"/>
                </a:lnTo>
                <a:close/>
              </a:path>
            </a:pathLst>
          </a:custGeom>
          <a:ln w="508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26079" y="3562764"/>
            <a:ext cx="417195" cy="332740"/>
          </a:xfrm>
          <a:custGeom>
            <a:avLst/>
            <a:gdLst/>
            <a:ahLst/>
            <a:cxnLst/>
            <a:rect l="l" t="t" r="r" b="b"/>
            <a:pathLst>
              <a:path w="417195" h="332739">
                <a:moveTo>
                  <a:pt x="350240" y="0"/>
                </a:moveTo>
                <a:lnTo>
                  <a:pt x="0" y="232676"/>
                </a:lnTo>
                <a:lnTo>
                  <a:pt x="66459" y="332676"/>
                </a:lnTo>
                <a:lnTo>
                  <a:pt x="416674" y="100114"/>
                </a:lnTo>
                <a:lnTo>
                  <a:pt x="350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26079" y="3562764"/>
            <a:ext cx="417195" cy="332740"/>
          </a:xfrm>
          <a:custGeom>
            <a:avLst/>
            <a:gdLst/>
            <a:ahLst/>
            <a:cxnLst/>
            <a:rect l="l" t="t" r="r" b="b"/>
            <a:pathLst>
              <a:path w="417195" h="332739">
                <a:moveTo>
                  <a:pt x="416674" y="100114"/>
                </a:moveTo>
                <a:lnTo>
                  <a:pt x="66459" y="332676"/>
                </a:lnTo>
                <a:lnTo>
                  <a:pt x="0" y="232676"/>
                </a:lnTo>
                <a:lnTo>
                  <a:pt x="350240" y="0"/>
                </a:lnTo>
                <a:lnTo>
                  <a:pt x="416674" y="100114"/>
                </a:lnTo>
                <a:close/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92531" y="3662853"/>
            <a:ext cx="417195" cy="332740"/>
          </a:xfrm>
          <a:custGeom>
            <a:avLst/>
            <a:gdLst/>
            <a:ahLst/>
            <a:cxnLst/>
            <a:rect l="l" t="t" r="r" b="b"/>
            <a:pathLst>
              <a:path w="417195" h="332739">
                <a:moveTo>
                  <a:pt x="350240" y="0"/>
                </a:moveTo>
                <a:lnTo>
                  <a:pt x="0" y="232587"/>
                </a:lnTo>
                <a:lnTo>
                  <a:pt x="66484" y="332676"/>
                </a:lnTo>
                <a:lnTo>
                  <a:pt x="416699" y="100050"/>
                </a:lnTo>
                <a:lnTo>
                  <a:pt x="350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92531" y="3662853"/>
            <a:ext cx="417195" cy="332740"/>
          </a:xfrm>
          <a:custGeom>
            <a:avLst/>
            <a:gdLst/>
            <a:ahLst/>
            <a:cxnLst/>
            <a:rect l="l" t="t" r="r" b="b"/>
            <a:pathLst>
              <a:path w="417195" h="332739">
                <a:moveTo>
                  <a:pt x="416699" y="100050"/>
                </a:moveTo>
                <a:lnTo>
                  <a:pt x="66484" y="332676"/>
                </a:lnTo>
                <a:lnTo>
                  <a:pt x="0" y="232587"/>
                </a:lnTo>
                <a:lnTo>
                  <a:pt x="350240" y="0"/>
                </a:lnTo>
                <a:lnTo>
                  <a:pt x="416699" y="100050"/>
                </a:lnTo>
                <a:close/>
              </a:path>
            </a:pathLst>
          </a:custGeom>
          <a:ln w="9563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69785" y="356251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52" y="18122"/>
                </a:lnTo>
                <a:lnTo>
                  <a:pt x="12115" y="44145"/>
                </a:lnTo>
                <a:lnTo>
                  <a:pt x="0" y="25996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93189" y="3597803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77" y="18122"/>
                </a:lnTo>
                <a:lnTo>
                  <a:pt x="12141" y="44145"/>
                </a:lnTo>
                <a:lnTo>
                  <a:pt x="0" y="26009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81053" y="3579683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90" y="18122"/>
                </a:lnTo>
                <a:lnTo>
                  <a:pt x="12128" y="44132"/>
                </a:lnTo>
                <a:lnTo>
                  <a:pt x="0" y="26009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17460" y="363404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65" y="18122"/>
                </a:lnTo>
                <a:lnTo>
                  <a:pt x="12128" y="44119"/>
                </a:lnTo>
                <a:lnTo>
                  <a:pt x="0" y="25996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05332" y="3615922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65" y="18122"/>
                </a:lnTo>
                <a:lnTo>
                  <a:pt x="12128" y="44119"/>
                </a:lnTo>
                <a:lnTo>
                  <a:pt x="0" y="26022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90052" y="3352369"/>
            <a:ext cx="325120" cy="367665"/>
          </a:xfrm>
          <a:custGeom>
            <a:avLst/>
            <a:gdLst/>
            <a:ahLst/>
            <a:cxnLst/>
            <a:rect l="l" t="t" r="r" b="b"/>
            <a:pathLst>
              <a:path w="325120" h="367664">
                <a:moveTo>
                  <a:pt x="146075" y="0"/>
                </a:moveTo>
                <a:lnTo>
                  <a:pt x="0" y="96659"/>
                </a:lnTo>
                <a:lnTo>
                  <a:pt x="179031" y="367245"/>
                </a:lnTo>
                <a:lnTo>
                  <a:pt x="325107" y="270586"/>
                </a:lnTo>
                <a:lnTo>
                  <a:pt x="146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89984" y="3401462"/>
            <a:ext cx="325120" cy="367665"/>
          </a:xfrm>
          <a:custGeom>
            <a:avLst/>
            <a:gdLst/>
            <a:ahLst/>
            <a:cxnLst/>
            <a:rect l="l" t="t" r="r" b="b"/>
            <a:pathLst>
              <a:path w="325120" h="367664">
                <a:moveTo>
                  <a:pt x="325107" y="270586"/>
                </a:moveTo>
                <a:lnTo>
                  <a:pt x="179031" y="367245"/>
                </a:lnTo>
                <a:lnTo>
                  <a:pt x="0" y="96659"/>
                </a:lnTo>
                <a:lnTo>
                  <a:pt x="146075" y="0"/>
                </a:lnTo>
                <a:lnTo>
                  <a:pt x="325107" y="27058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40747" y="3578682"/>
            <a:ext cx="109220" cy="109220"/>
          </a:xfrm>
          <a:custGeom>
            <a:avLst/>
            <a:gdLst/>
            <a:ahLst/>
            <a:cxnLst/>
            <a:rect l="l" t="t" r="r" b="b"/>
            <a:pathLst>
              <a:path w="109220" h="109220">
                <a:moveTo>
                  <a:pt x="105219" y="0"/>
                </a:moveTo>
                <a:lnTo>
                  <a:pt x="3644" y="0"/>
                </a:lnTo>
                <a:lnTo>
                  <a:pt x="0" y="3695"/>
                </a:lnTo>
                <a:lnTo>
                  <a:pt x="0" y="105244"/>
                </a:lnTo>
                <a:lnTo>
                  <a:pt x="3644" y="108877"/>
                </a:lnTo>
                <a:lnTo>
                  <a:pt x="105219" y="108877"/>
                </a:lnTo>
                <a:lnTo>
                  <a:pt x="108877" y="105244"/>
                </a:lnTo>
                <a:lnTo>
                  <a:pt x="108877" y="3695"/>
                </a:lnTo>
                <a:lnTo>
                  <a:pt x="1052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70319" y="3599011"/>
            <a:ext cx="52069" cy="71120"/>
          </a:xfrm>
          <a:custGeom>
            <a:avLst/>
            <a:gdLst/>
            <a:ahLst/>
            <a:cxnLst/>
            <a:rect l="l" t="t" r="r" b="b"/>
            <a:pathLst>
              <a:path w="52070" h="71120">
                <a:moveTo>
                  <a:pt x="29857" y="0"/>
                </a:moveTo>
                <a:lnTo>
                  <a:pt x="0" y="0"/>
                </a:lnTo>
                <a:lnTo>
                  <a:pt x="0" y="70599"/>
                </a:lnTo>
                <a:lnTo>
                  <a:pt x="13703" y="70599"/>
                </a:lnTo>
                <a:lnTo>
                  <a:pt x="13703" y="47917"/>
                </a:lnTo>
                <a:lnTo>
                  <a:pt x="29857" y="47917"/>
                </a:lnTo>
                <a:lnTo>
                  <a:pt x="43244" y="43830"/>
                </a:lnTo>
                <a:lnTo>
                  <a:pt x="50975" y="34455"/>
                </a:lnTo>
                <a:lnTo>
                  <a:pt x="13703" y="34455"/>
                </a:lnTo>
                <a:lnTo>
                  <a:pt x="13703" y="13449"/>
                </a:lnTo>
                <a:lnTo>
                  <a:pt x="48867" y="13449"/>
                </a:lnTo>
                <a:lnTo>
                  <a:pt x="43818" y="5157"/>
                </a:lnTo>
                <a:lnTo>
                  <a:pt x="33603" y="299"/>
                </a:lnTo>
                <a:lnTo>
                  <a:pt x="29857" y="0"/>
                </a:lnTo>
                <a:close/>
              </a:path>
              <a:path w="52070" h="71120">
                <a:moveTo>
                  <a:pt x="48867" y="13449"/>
                </a:moveTo>
                <a:lnTo>
                  <a:pt x="35661" y="13449"/>
                </a:lnTo>
                <a:lnTo>
                  <a:pt x="40347" y="18135"/>
                </a:lnTo>
                <a:lnTo>
                  <a:pt x="40347" y="29756"/>
                </a:lnTo>
                <a:lnTo>
                  <a:pt x="35661" y="34455"/>
                </a:lnTo>
                <a:lnTo>
                  <a:pt x="50975" y="34455"/>
                </a:lnTo>
                <a:lnTo>
                  <a:pt x="51928" y="33299"/>
                </a:lnTo>
                <a:lnTo>
                  <a:pt x="50479" y="16097"/>
                </a:lnTo>
                <a:lnTo>
                  <a:pt x="48867" y="134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23373" y="3782653"/>
            <a:ext cx="73025" cy="60325"/>
          </a:xfrm>
          <a:custGeom>
            <a:avLst/>
            <a:gdLst/>
            <a:ahLst/>
            <a:cxnLst/>
            <a:rect l="l" t="t" r="r" b="b"/>
            <a:pathLst>
              <a:path w="73025" h="60325">
                <a:moveTo>
                  <a:pt x="72821" y="20421"/>
                </a:moveTo>
                <a:lnTo>
                  <a:pt x="13576" y="59817"/>
                </a:lnTo>
                <a:lnTo>
                  <a:pt x="0" y="39420"/>
                </a:lnTo>
                <a:lnTo>
                  <a:pt x="59258" y="0"/>
                </a:lnTo>
                <a:lnTo>
                  <a:pt x="72821" y="20421"/>
                </a:lnTo>
                <a:close/>
              </a:path>
            </a:pathLst>
          </a:custGeom>
          <a:ln w="508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13119" y="3887608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90" y="18135"/>
                </a:lnTo>
                <a:lnTo>
                  <a:pt x="12141" y="44157"/>
                </a:lnTo>
                <a:lnTo>
                  <a:pt x="0" y="26022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400985" y="3869476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77" y="18135"/>
                </a:lnTo>
                <a:lnTo>
                  <a:pt x="12141" y="44157"/>
                </a:lnTo>
                <a:lnTo>
                  <a:pt x="0" y="26022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437392" y="3923848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36" y="0"/>
                </a:moveTo>
                <a:lnTo>
                  <a:pt x="50965" y="18135"/>
                </a:lnTo>
                <a:lnTo>
                  <a:pt x="12128" y="44132"/>
                </a:lnTo>
                <a:lnTo>
                  <a:pt x="0" y="25996"/>
                </a:lnTo>
                <a:lnTo>
                  <a:pt x="38836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25261" y="3905741"/>
            <a:ext cx="51435" cy="44450"/>
          </a:xfrm>
          <a:custGeom>
            <a:avLst/>
            <a:gdLst/>
            <a:ahLst/>
            <a:cxnLst/>
            <a:rect l="l" t="t" r="r" b="b"/>
            <a:pathLst>
              <a:path w="51435" h="44450">
                <a:moveTo>
                  <a:pt x="38849" y="0"/>
                </a:moveTo>
                <a:lnTo>
                  <a:pt x="50965" y="18110"/>
                </a:lnTo>
                <a:lnTo>
                  <a:pt x="12141" y="44107"/>
                </a:lnTo>
                <a:lnTo>
                  <a:pt x="0" y="26022"/>
                </a:lnTo>
                <a:lnTo>
                  <a:pt x="38849" y="0"/>
                </a:lnTo>
                <a:close/>
              </a:path>
            </a:pathLst>
          </a:custGeom>
          <a:ln w="5702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220147" y="3914352"/>
            <a:ext cx="217170" cy="200660"/>
          </a:xfrm>
          <a:custGeom>
            <a:avLst/>
            <a:gdLst/>
            <a:ahLst/>
            <a:cxnLst/>
            <a:rect l="l" t="t" r="r" b="b"/>
            <a:pathLst>
              <a:path w="217170" h="200660">
                <a:moveTo>
                  <a:pt x="151091" y="0"/>
                </a:moveTo>
                <a:lnTo>
                  <a:pt x="0" y="98742"/>
                </a:lnTo>
                <a:lnTo>
                  <a:pt x="65785" y="200190"/>
                </a:lnTo>
                <a:lnTo>
                  <a:pt x="216865" y="101422"/>
                </a:lnTo>
                <a:lnTo>
                  <a:pt x="1510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20147" y="3914352"/>
            <a:ext cx="217170" cy="200660"/>
          </a:xfrm>
          <a:custGeom>
            <a:avLst/>
            <a:gdLst/>
            <a:ahLst/>
            <a:cxnLst/>
            <a:rect l="l" t="t" r="r" b="b"/>
            <a:pathLst>
              <a:path w="217170" h="200660">
                <a:moveTo>
                  <a:pt x="216865" y="101422"/>
                </a:moveTo>
                <a:lnTo>
                  <a:pt x="151091" y="0"/>
                </a:lnTo>
                <a:lnTo>
                  <a:pt x="0" y="98742"/>
                </a:lnTo>
                <a:lnTo>
                  <a:pt x="65785" y="200190"/>
                </a:lnTo>
                <a:lnTo>
                  <a:pt x="216865" y="101422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91498" y="3930769"/>
            <a:ext cx="141605" cy="151130"/>
          </a:xfrm>
          <a:custGeom>
            <a:avLst/>
            <a:gdLst/>
            <a:ahLst/>
            <a:cxnLst/>
            <a:rect l="l" t="t" r="r" b="b"/>
            <a:pathLst>
              <a:path w="141604" h="151129">
                <a:moveTo>
                  <a:pt x="75526" y="0"/>
                </a:moveTo>
                <a:lnTo>
                  <a:pt x="0" y="49390"/>
                </a:lnTo>
                <a:lnTo>
                  <a:pt x="65747" y="150812"/>
                </a:lnTo>
                <a:lnTo>
                  <a:pt x="141312" y="101422"/>
                </a:lnTo>
                <a:lnTo>
                  <a:pt x="75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91498" y="3930769"/>
            <a:ext cx="141605" cy="151130"/>
          </a:xfrm>
          <a:custGeom>
            <a:avLst/>
            <a:gdLst/>
            <a:ahLst/>
            <a:cxnLst/>
            <a:rect l="l" t="t" r="r" b="b"/>
            <a:pathLst>
              <a:path w="141604" h="151129">
                <a:moveTo>
                  <a:pt x="75526" y="0"/>
                </a:moveTo>
                <a:lnTo>
                  <a:pt x="141312" y="101422"/>
                </a:lnTo>
                <a:lnTo>
                  <a:pt x="65747" y="150812"/>
                </a:lnTo>
                <a:lnTo>
                  <a:pt x="0" y="49390"/>
                </a:lnTo>
                <a:lnTo>
                  <a:pt x="75526" y="0"/>
                </a:lnTo>
                <a:close/>
              </a:path>
            </a:pathLst>
          </a:custGeom>
          <a:ln w="85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58145" y="3937843"/>
            <a:ext cx="65405" cy="100330"/>
          </a:xfrm>
          <a:custGeom>
            <a:avLst/>
            <a:gdLst/>
            <a:ahLst/>
            <a:cxnLst/>
            <a:rect l="l" t="t" r="r" b="b"/>
            <a:pathLst>
              <a:path w="65404" h="100329">
                <a:moveTo>
                  <a:pt x="65074" y="100304"/>
                </a:moveTo>
                <a:lnTo>
                  <a:pt x="0" y="0"/>
                </a:lnTo>
              </a:path>
            </a:pathLst>
          </a:custGeom>
          <a:ln w="85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48733" y="3943970"/>
            <a:ext cx="65405" cy="100965"/>
          </a:xfrm>
          <a:custGeom>
            <a:avLst/>
            <a:gdLst/>
            <a:ahLst/>
            <a:cxnLst/>
            <a:rect l="l" t="t" r="r" b="b"/>
            <a:pathLst>
              <a:path w="65404" h="100964">
                <a:moveTo>
                  <a:pt x="65024" y="100355"/>
                </a:moveTo>
                <a:lnTo>
                  <a:pt x="0" y="0"/>
                </a:lnTo>
              </a:path>
            </a:pathLst>
          </a:custGeom>
          <a:ln w="85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594684" y="2769246"/>
            <a:ext cx="1953116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600" dirty="0">
                <a:solidFill>
                  <a:srgbClr val="00B0F0"/>
                </a:solidFill>
                <a:latin typeface="ＪＳＰゴシック"/>
                <a:cs typeface="ＪＳＰゴシック"/>
              </a:rPr>
              <a:t>スタンドに選手は荷物を置いて下さい。</a:t>
            </a:r>
            <a:endParaRPr lang="en-US" altLang="ja-JP" sz="1600" dirty="0">
              <a:solidFill>
                <a:srgbClr val="00B0F0"/>
              </a:solidFill>
              <a:latin typeface="ＪＳＰゴシック"/>
              <a:cs typeface="ＪＳＰゴシック"/>
            </a:endParaRPr>
          </a:p>
          <a:p>
            <a:pPr marL="12700">
              <a:lnSpc>
                <a:spcPct val="100000"/>
              </a:lnSpc>
            </a:pPr>
            <a:endParaRPr sz="1600" dirty="0">
              <a:solidFill>
                <a:srgbClr val="00B0F0"/>
              </a:solidFill>
              <a:latin typeface="ＪＳＰゴシック"/>
              <a:cs typeface="ＪＳＰゴシック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66050" y="1042139"/>
            <a:ext cx="234950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dirty="0">
                <a:solidFill>
                  <a:srgbClr val="231F20"/>
                </a:solidFill>
                <a:latin typeface="ＪＳＰゴシック"/>
                <a:cs typeface="ＪＳＰゴシック"/>
              </a:rPr>
              <a:t>武道場</a:t>
            </a:r>
            <a:endParaRPr sz="550">
              <a:latin typeface="ＪＳＰゴシック"/>
              <a:cs typeface="ＪＳＰゴシック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058387" y="1993636"/>
            <a:ext cx="304800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35" dirty="0">
                <a:solidFill>
                  <a:srgbClr val="231F20"/>
                </a:solidFill>
                <a:latin typeface="ＪＳＰゴシック"/>
                <a:cs typeface="ＪＳＰゴシック"/>
              </a:rPr>
              <a:t>ゴミ捨場</a:t>
            </a:r>
            <a:endParaRPr sz="550">
              <a:latin typeface="ＪＳＰゴシック"/>
              <a:cs typeface="ＪＳＰゴシック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42087" y="1052298"/>
            <a:ext cx="136525" cy="100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10" dirty="0">
                <a:solidFill>
                  <a:srgbClr val="231F20"/>
                </a:solidFill>
                <a:latin typeface="HGSｺﾞｼｯｸM"/>
                <a:cs typeface="HGSｺﾞｼｯｸM"/>
              </a:rPr>
              <a:t>WC</a:t>
            </a:r>
            <a:endParaRPr sz="600">
              <a:latin typeface="HGSｺﾞｼｯｸM"/>
              <a:cs typeface="HGSｺﾞｼｯｸM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270095" y="1788485"/>
            <a:ext cx="132080" cy="97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50" spc="10" dirty="0">
                <a:solidFill>
                  <a:srgbClr val="231F20"/>
                </a:solidFill>
                <a:latin typeface="HGSｺﾞｼｯｸM"/>
                <a:cs typeface="HGSｺﾞｼｯｸM"/>
              </a:rPr>
              <a:t>WC</a:t>
            </a:r>
            <a:endParaRPr sz="550">
              <a:latin typeface="HGSｺﾞｼｯｸM"/>
              <a:cs typeface="HGSｺﾞｼｯｸM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83228" y="2055917"/>
            <a:ext cx="115570" cy="8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spc="20" dirty="0">
                <a:solidFill>
                  <a:srgbClr val="231F20"/>
                </a:solidFill>
                <a:latin typeface="HGSｺﾞｼｯｸM"/>
                <a:cs typeface="HGSｺﾞｼｯｸM"/>
              </a:rPr>
              <a:t>WC</a:t>
            </a:r>
            <a:endParaRPr sz="450">
              <a:latin typeface="HGSｺﾞｼｯｸM"/>
              <a:cs typeface="HGSｺﾞｼｯｸM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749825" y="2229132"/>
            <a:ext cx="1218592" cy="8957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object 42"/>
          <p:cNvSpPr txBox="1"/>
          <p:nvPr/>
        </p:nvSpPr>
        <p:spPr>
          <a:xfrm>
            <a:off x="6934833" y="1502819"/>
            <a:ext cx="831217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400" dirty="0">
                <a:latin typeface="HGSｺﾞｼｯｸM"/>
                <a:cs typeface="HGSｺﾞｼｯｸM"/>
              </a:rPr>
              <a:t>スタジアム</a:t>
            </a:r>
            <a:endParaRPr sz="1400" dirty="0">
              <a:latin typeface="HGSｺﾞｼｯｸM"/>
              <a:cs typeface="HGSｺﾞｼｯｸM"/>
            </a:endParaRPr>
          </a:p>
        </p:txBody>
      </p:sp>
      <p:sp>
        <p:nvSpPr>
          <p:cNvPr id="80" name="正方形/長方形 79"/>
          <p:cNvSpPr/>
          <p:nvPr/>
        </p:nvSpPr>
        <p:spPr>
          <a:xfrm rot="5400000">
            <a:off x="6256649" y="3140967"/>
            <a:ext cx="83562" cy="208911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2" name="object 42"/>
          <p:cNvSpPr txBox="1"/>
          <p:nvPr/>
        </p:nvSpPr>
        <p:spPr>
          <a:xfrm>
            <a:off x="5968417" y="3247684"/>
            <a:ext cx="743589" cy="1692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110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83" name="object 42"/>
          <p:cNvSpPr txBox="1"/>
          <p:nvPr/>
        </p:nvSpPr>
        <p:spPr>
          <a:xfrm>
            <a:off x="7224802" y="2185734"/>
            <a:ext cx="743589" cy="1692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HGSｺﾞｼｯｸM"/>
                <a:cs typeface="HGSｺﾞｼｯｸM"/>
              </a:rPr>
              <a:t>車両通行止</a:t>
            </a:r>
            <a:endParaRPr sz="110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97" name="object 42"/>
          <p:cNvSpPr txBox="1"/>
          <p:nvPr/>
        </p:nvSpPr>
        <p:spPr>
          <a:xfrm>
            <a:off x="3686358" y="2895963"/>
            <a:ext cx="718333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2400" dirty="0">
                <a:latin typeface="HGSｺﾞｼｯｸM"/>
                <a:cs typeface="HGSｺﾞｼｯｸM"/>
              </a:rPr>
              <a:t>受付</a:t>
            </a:r>
            <a:endParaRPr lang="en-US" altLang="ja-JP" sz="2400" dirty="0">
              <a:latin typeface="HGSｺﾞｼｯｸM"/>
              <a:cs typeface="HGSｺﾞｼｯｸM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4076022" y="1788485"/>
            <a:ext cx="432592" cy="427678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object 53"/>
          <p:cNvSpPr/>
          <p:nvPr/>
        </p:nvSpPr>
        <p:spPr>
          <a:xfrm flipH="1" flipV="1">
            <a:off x="3464554" y="1373585"/>
            <a:ext cx="1309788" cy="160238"/>
          </a:xfrm>
          <a:custGeom>
            <a:avLst/>
            <a:gdLst/>
            <a:ahLst/>
            <a:cxnLst/>
            <a:rect l="l" t="t" r="r" b="b"/>
            <a:pathLst>
              <a:path w="93345" h="161289">
                <a:moveTo>
                  <a:pt x="93129" y="160870"/>
                </a:moveTo>
                <a:lnTo>
                  <a:pt x="0" y="160870"/>
                </a:lnTo>
                <a:lnTo>
                  <a:pt x="0" y="0"/>
                </a:lnTo>
                <a:lnTo>
                  <a:pt x="93129" y="0"/>
                </a:lnTo>
                <a:lnTo>
                  <a:pt x="93129" y="16087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42"/>
          <p:cNvSpPr txBox="1"/>
          <p:nvPr/>
        </p:nvSpPr>
        <p:spPr>
          <a:xfrm>
            <a:off x="8400698" y="118168"/>
            <a:ext cx="1657690" cy="18466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lang="en-US" altLang="ja-JP" sz="120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48" name="星 5 47"/>
          <p:cNvSpPr/>
          <p:nvPr/>
        </p:nvSpPr>
        <p:spPr>
          <a:xfrm>
            <a:off x="4580243" y="1796136"/>
            <a:ext cx="202748" cy="180278"/>
          </a:xfrm>
          <a:prstGeom prst="star5">
            <a:avLst/>
          </a:prstGeom>
          <a:solidFill>
            <a:schemeClr val="accent6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2D050"/>
              </a:solidFill>
            </a:endParaRPr>
          </a:p>
        </p:txBody>
      </p:sp>
      <p:sp>
        <p:nvSpPr>
          <p:cNvPr id="86" name="object 42"/>
          <p:cNvSpPr txBox="1"/>
          <p:nvPr/>
        </p:nvSpPr>
        <p:spPr>
          <a:xfrm>
            <a:off x="4199199" y="1826196"/>
            <a:ext cx="251367" cy="3077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000" b="1" dirty="0">
                <a:latin typeface="HGSｺﾞｼｯｸM"/>
                <a:cs typeface="HGSｺﾞｼｯｸM"/>
              </a:rPr>
              <a:t>A</a:t>
            </a:r>
            <a:endParaRPr sz="2000" b="1" dirty="0">
              <a:latin typeface="HGSｺﾞｼｯｸM"/>
              <a:cs typeface="HGSｺﾞｼｯｸM"/>
            </a:endParaRPr>
          </a:p>
        </p:txBody>
      </p:sp>
      <p:sp>
        <p:nvSpPr>
          <p:cNvPr id="91" name="object 42"/>
          <p:cNvSpPr txBox="1"/>
          <p:nvPr/>
        </p:nvSpPr>
        <p:spPr>
          <a:xfrm>
            <a:off x="490420" y="1616347"/>
            <a:ext cx="2392412" cy="73866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2400" dirty="0">
                <a:solidFill>
                  <a:schemeClr val="accent3">
                    <a:lumMod val="50000"/>
                  </a:schemeClr>
                </a:solidFill>
                <a:latin typeface="HGSｺﾞｼｯｸM"/>
                <a:cs typeface="HGSｺﾞｼｯｸM"/>
              </a:rPr>
              <a:t>保護者様待機ゾーン</a:t>
            </a:r>
            <a:endParaRPr lang="en-US" altLang="ja-JP" sz="2400" dirty="0">
              <a:solidFill>
                <a:schemeClr val="accent3">
                  <a:lumMod val="50000"/>
                </a:schemeClr>
              </a:solidFill>
              <a:latin typeface="HGSｺﾞｼｯｸM"/>
              <a:cs typeface="HGSｺﾞｼｯｸM"/>
            </a:endParaRPr>
          </a:p>
        </p:txBody>
      </p:sp>
      <p:sp>
        <p:nvSpPr>
          <p:cNvPr id="92" name="object 54"/>
          <p:cNvSpPr/>
          <p:nvPr/>
        </p:nvSpPr>
        <p:spPr>
          <a:xfrm rot="4388900">
            <a:off x="2960893" y="947207"/>
            <a:ext cx="75501" cy="1280591"/>
          </a:xfrm>
          <a:custGeom>
            <a:avLst/>
            <a:gdLst/>
            <a:ahLst/>
            <a:cxnLst/>
            <a:rect l="l" t="t" r="r" b="b"/>
            <a:pathLst>
              <a:path w="570864" h="3185795">
                <a:moveTo>
                  <a:pt x="0" y="3185756"/>
                </a:moveTo>
                <a:lnTo>
                  <a:pt x="570738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42"/>
          <p:cNvSpPr txBox="1"/>
          <p:nvPr/>
        </p:nvSpPr>
        <p:spPr>
          <a:xfrm>
            <a:off x="622300" y="423536"/>
            <a:ext cx="6159029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ja-JP" sz="2400" b="1" dirty="0">
                <a:solidFill>
                  <a:srgbClr val="0070C0"/>
                </a:solidFill>
                <a:latin typeface="HGSｺﾞｼｯｸM"/>
                <a:cs typeface="HGSｺﾞｼｯｸM"/>
              </a:rPr>
              <a:t>FC</a:t>
            </a:r>
            <a:r>
              <a:rPr lang="ja-JP" altLang="en-US" sz="2400" b="1" dirty="0">
                <a:solidFill>
                  <a:srgbClr val="0070C0"/>
                </a:solidFill>
                <a:latin typeface="HGSｺﾞｼｯｸM"/>
                <a:cs typeface="HGSｺﾞｼｯｸM"/>
              </a:rPr>
              <a:t>グローバル　二次募集テスト　会場図</a:t>
            </a:r>
            <a:endParaRPr lang="en-US" altLang="ja-JP" sz="2400" b="1" dirty="0">
              <a:solidFill>
                <a:srgbClr val="0070C0"/>
              </a:solidFill>
              <a:latin typeface="HGSｺﾞｼｯｸM"/>
              <a:cs typeface="HGSｺﾞｼｯｸM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110252" y="2020658"/>
            <a:ext cx="504064" cy="850294"/>
          </a:xfrm>
          <a:custGeom>
            <a:avLst/>
            <a:gdLst/>
            <a:ahLst/>
            <a:cxnLst/>
            <a:rect l="l" t="t" r="r" b="b"/>
            <a:pathLst>
              <a:path w="570864" h="3185795">
                <a:moveTo>
                  <a:pt x="0" y="3185756"/>
                </a:moveTo>
                <a:lnTo>
                  <a:pt x="570738" y="0"/>
                </a:lnTo>
              </a:path>
            </a:pathLst>
          </a:custGeom>
          <a:ln w="19050">
            <a:solidFill>
              <a:srgbClr val="D223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42"/>
          <p:cNvSpPr txBox="1"/>
          <p:nvPr/>
        </p:nvSpPr>
        <p:spPr>
          <a:xfrm>
            <a:off x="6765380" y="2535020"/>
            <a:ext cx="831217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1100" dirty="0">
              <a:latin typeface="HGSｺﾞｼｯｸM"/>
              <a:cs typeface="HGSｺﾞｼｯｸM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109058" y="4620826"/>
            <a:ext cx="211444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保護者の皆様へ</a:t>
            </a:r>
            <a:endParaRPr lang="en-US" altLang="ja-JP" sz="1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駐車場は大駐車場をご利用下さい。</a:t>
            </a:r>
            <a:endParaRPr lang="en-US" altLang="ja-JP" sz="1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安全の為となっております。また、当日は受験人数の関係上、車での待機をお願いする場合がございます。ご了承下さい。</a:t>
            </a:r>
            <a:endParaRPr lang="ja-JP" altLang="en-US" sz="1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object 54"/>
          <p:cNvSpPr/>
          <p:nvPr/>
        </p:nvSpPr>
        <p:spPr>
          <a:xfrm rot="4388900" flipH="1">
            <a:off x="2781902" y="1382582"/>
            <a:ext cx="606400" cy="1689381"/>
          </a:xfrm>
          <a:custGeom>
            <a:avLst/>
            <a:gdLst/>
            <a:ahLst/>
            <a:cxnLst/>
            <a:rect l="l" t="t" r="r" b="b"/>
            <a:pathLst>
              <a:path w="570864" h="3185795">
                <a:moveTo>
                  <a:pt x="0" y="3185756"/>
                </a:moveTo>
                <a:lnTo>
                  <a:pt x="570738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正方形/長方形 63"/>
          <p:cNvSpPr/>
          <p:nvPr/>
        </p:nvSpPr>
        <p:spPr>
          <a:xfrm>
            <a:off x="8002622" y="2155235"/>
            <a:ext cx="83562" cy="208911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5" name="object 42"/>
          <p:cNvSpPr txBox="1"/>
          <p:nvPr/>
        </p:nvSpPr>
        <p:spPr>
          <a:xfrm>
            <a:off x="5968417" y="2992480"/>
            <a:ext cx="743589" cy="16927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100" dirty="0">
                <a:solidFill>
                  <a:srgbClr val="FF0000"/>
                </a:solidFill>
                <a:latin typeface="HGSｺﾞｼｯｸM"/>
                <a:cs typeface="HGSｺﾞｼｯｸM"/>
              </a:rPr>
              <a:t>車両通行止</a:t>
            </a:r>
            <a:endParaRPr sz="1100" dirty="0">
              <a:solidFill>
                <a:srgbClr val="FF0000"/>
              </a:solidFill>
              <a:latin typeface="HGSｺﾞｼｯｸM"/>
              <a:cs typeface="HGSｺﾞｼｯｸM"/>
            </a:endParaRPr>
          </a:p>
        </p:txBody>
      </p:sp>
      <p:sp>
        <p:nvSpPr>
          <p:cNvPr id="66" name="object 54"/>
          <p:cNvSpPr/>
          <p:nvPr/>
        </p:nvSpPr>
        <p:spPr>
          <a:xfrm rot="4388900" flipH="1">
            <a:off x="6901241" y="2366639"/>
            <a:ext cx="3539175" cy="717729"/>
          </a:xfrm>
          <a:custGeom>
            <a:avLst/>
            <a:gdLst/>
            <a:ahLst/>
            <a:cxnLst/>
            <a:rect l="l" t="t" r="r" b="b"/>
            <a:pathLst>
              <a:path w="570864" h="3185795">
                <a:moveTo>
                  <a:pt x="0" y="3185756"/>
                </a:moveTo>
                <a:lnTo>
                  <a:pt x="570738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テキスト ボックス 66"/>
          <p:cNvSpPr txBox="1"/>
          <p:nvPr/>
        </p:nvSpPr>
        <p:spPr>
          <a:xfrm>
            <a:off x="3220147" y="5729144"/>
            <a:ext cx="32370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筆記試験会場</a:t>
            </a:r>
            <a:endParaRPr lang="en-US" altLang="ja-JP" sz="2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スタジアム１</a:t>
            </a:r>
            <a:r>
              <a:rPr lang="en-US" altLang="ja-JP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ja-JP" altLang="en-US" sz="2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object 54"/>
          <p:cNvSpPr/>
          <p:nvPr/>
        </p:nvSpPr>
        <p:spPr>
          <a:xfrm rot="4388900" flipH="1">
            <a:off x="4773758" y="2250858"/>
            <a:ext cx="2511617" cy="3350917"/>
          </a:xfrm>
          <a:custGeom>
            <a:avLst/>
            <a:gdLst/>
            <a:ahLst/>
            <a:cxnLst/>
            <a:rect l="l" t="t" r="r" b="b"/>
            <a:pathLst>
              <a:path w="570864" h="3185795">
                <a:moveTo>
                  <a:pt x="0" y="3185756"/>
                </a:moveTo>
                <a:lnTo>
                  <a:pt x="570738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WPS Presentation</Application>
  <PresentationFormat>ユーザー設定</PresentationFormat>
  <Paragraphs>36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Wingdings</vt:lpstr>
      <vt:lpstr>ＪＳＰゴシック</vt:lpstr>
      <vt:lpstr>Segoe Print</vt:lpstr>
      <vt:lpstr>HGSｺﾞｼｯｸM</vt:lpstr>
      <vt:lpstr>Calibri</vt:lpstr>
      <vt:lpstr>SimSun</vt:lpstr>
      <vt:lpstr>ＭＳ Ｐゴシック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会場レイアウト番号</dc:title>
  <dc:creator>mori</dc:creator>
  <cp:lastModifiedBy>長尾暁</cp:lastModifiedBy>
  <cp:revision>57</cp:revision>
  <cp:lastPrinted>2021-08-26T02:31:00Z</cp:lastPrinted>
  <dcterms:created xsi:type="dcterms:W3CDTF">2014-06-30T12:04:00Z</dcterms:created>
  <dcterms:modified xsi:type="dcterms:W3CDTF">2023-12-02T01:45:29Z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2014-06-30T09:00:00Z</vt:filetime>
  </property>
  <property fmtid="{D5CDD505-2E9C-101B-9397-08002B2CF9AE}" pid="3" name="LastSaved">
    <vt:filetime>2014-06-30T09:00:00Z</vt:filetime>
  </property>
  <property fmtid="{D5CDD505-2E9C-101B-9397-08002B2CF9AE}" pid="4" name="ICV">
    <vt:lpwstr>A99D62BAFD014D229DA1E6E53AE0D1FF</vt:lpwstr>
  </property>
  <property fmtid="{D5CDD505-2E9C-101B-9397-08002B2CF9AE}" pid="5" name="KSOProductBuildVer">
    <vt:lpwstr>1041-11.2.0.11417</vt:lpwstr>
  </property>
</Properties>
</file>